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1" r:id="rId3"/>
    <p:sldId id="270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 autoAdjust="0"/>
    <p:restoredTop sz="94576" autoAdjust="0"/>
  </p:normalViewPr>
  <p:slideViewPr>
    <p:cSldViewPr>
      <p:cViewPr varScale="1">
        <p:scale>
          <a:sx n="73" d="100"/>
          <a:sy n="73" d="100"/>
        </p:scale>
        <p:origin x="-1074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0E82A-3E31-4E5C-B900-62C556BC6C2D}" type="datetimeFigureOut">
              <a:rPr lang="cs-CZ" smtClean="0"/>
              <a:pPr/>
              <a:t>2.1.2011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59F91-E1F3-449C-9585-72B871DADB8A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0E82A-3E31-4E5C-B900-62C556BC6C2D}" type="datetimeFigureOut">
              <a:rPr lang="cs-CZ" smtClean="0"/>
              <a:pPr/>
              <a:t>2.1.2011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59F91-E1F3-449C-9585-72B871DADB8A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0E82A-3E31-4E5C-B900-62C556BC6C2D}" type="datetimeFigureOut">
              <a:rPr lang="cs-CZ" smtClean="0"/>
              <a:pPr/>
              <a:t>2.1.2011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59F91-E1F3-449C-9585-72B871DADB8A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0E82A-3E31-4E5C-B900-62C556BC6C2D}" type="datetimeFigureOut">
              <a:rPr lang="cs-CZ" smtClean="0"/>
              <a:pPr/>
              <a:t>2.1.2011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59F91-E1F3-449C-9585-72B871DADB8A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0E82A-3E31-4E5C-B900-62C556BC6C2D}" type="datetimeFigureOut">
              <a:rPr lang="cs-CZ" smtClean="0"/>
              <a:pPr/>
              <a:t>2.1.2011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59F91-E1F3-449C-9585-72B871DADB8A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0E82A-3E31-4E5C-B900-62C556BC6C2D}" type="datetimeFigureOut">
              <a:rPr lang="cs-CZ" smtClean="0"/>
              <a:pPr/>
              <a:t>2.1.2011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59F91-E1F3-449C-9585-72B871DADB8A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0E82A-3E31-4E5C-B900-62C556BC6C2D}" type="datetimeFigureOut">
              <a:rPr lang="cs-CZ" smtClean="0"/>
              <a:pPr/>
              <a:t>2.1.2011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59F91-E1F3-449C-9585-72B871DADB8A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0E82A-3E31-4E5C-B900-62C556BC6C2D}" type="datetimeFigureOut">
              <a:rPr lang="cs-CZ" smtClean="0"/>
              <a:pPr/>
              <a:t>2.1.2011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59F91-E1F3-449C-9585-72B871DADB8A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0E82A-3E31-4E5C-B900-62C556BC6C2D}" type="datetimeFigureOut">
              <a:rPr lang="cs-CZ" smtClean="0"/>
              <a:pPr/>
              <a:t>2.1.2011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59F91-E1F3-449C-9585-72B871DADB8A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0E82A-3E31-4E5C-B900-62C556BC6C2D}" type="datetimeFigureOut">
              <a:rPr lang="cs-CZ" smtClean="0"/>
              <a:pPr/>
              <a:t>2.1.2011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59F91-E1F3-449C-9585-72B871DADB8A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0E82A-3E31-4E5C-B900-62C556BC6C2D}" type="datetimeFigureOut">
              <a:rPr lang="cs-CZ" smtClean="0"/>
              <a:pPr/>
              <a:t>2.1.2011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59F91-E1F3-449C-9585-72B871DADB8A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D0E82A-3E31-4E5C-B900-62C556BC6C2D}" type="datetimeFigureOut">
              <a:rPr lang="cs-CZ" smtClean="0"/>
              <a:pPr/>
              <a:t>2.1.2011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259F91-E1F3-449C-9585-72B871DADB8A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201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63202"/>
            <a:ext cx="9144000" cy="493159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50000" b="-5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42910" y="285728"/>
            <a:ext cx="7772400" cy="1643074"/>
          </a:xfrm>
        </p:spPr>
        <p:txBody>
          <a:bodyPr/>
          <a:lstStyle/>
          <a:p>
            <a:pPr algn="l"/>
            <a:r>
              <a:rPr lang="cs-CZ" dirty="0" smtClean="0">
                <a:latin typeface="Comic Sans MS" pitchFamily="66" charset="0"/>
              </a:rPr>
              <a:t>	</a:t>
            </a:r>
            <a:endParaRPr lang="cs-CZ" dirty="0">
              <a:latin typeface="Comic Sans MS" pitchFamily="66" charset="0"/>
            </a:endParaRPr>
          </a:p>
        </p:txBody>
      </p:sp>
      <p:graphicFrame>
        <p:nvGraphicFramePr>
          <p:cNvPr id="7" name="Tabulka 6"/>
          <p:cNvGraphicFramePr>
            <a:graphicFrameLocks noGrp="1"/>
          </p:cNvGraphicFramePr>
          <p:nvPr/>
        </p:nvGraphicFramePr>
        <p:xfrm>
          <a:off x="500037" y="4777761"/>
          <a:ext cx="8072491" cy="1865947"/>
        </p:xfrm>
        <a:graphic>
          <a:graphicData uri="http://schemas.openxmlformats.org/drawingml/2006/table">
            <a:tbl>
              <a:tblPr/>
              <a:tblGrid>
                <a:gridCol w="1153213"/>
                <a:gridCol w="1153213"/>
                <a:gridCol w="1153213"/>
                <a:gridCol w="1153213"/>
                <a:gridCol w="1153213"/>
                <a:gridCol w="1153213"/>
                <a:gridCol w="1153213"/>
              </a:tblGrid>
              <a:tr h="355111">
                <a:tc gridSpan="7">
                  <a:txBody>
                    <a:bodyPr/>
                    <a:lstStyle/>
                    <a:p>
                      <a:pPr algn="ctr" fontAlgn="ctr"/>
                      <a:r>
                        <a:rPr lang="cs-CZ" sz="2000" b="1" i="0" u="none" strike="noStrike" dirty="0">
                          <a:solidFill>
                            <a:srgbClr val="60497B"/>
                          </a:solidFill>
                          <a:latin typeface="Comic Sans MS"/>
                        </a:rPr>
                        <a:t>ZÁŘÍ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ltHorz">
                      <a:fgClr>
                        <a:srgbClr val="EAF1DD"/>
                      </a:fgClr>
                      <a:bgClr>
                        <a:srgbClr val="E5E0EC"/>
                      </a:bgClr>
                    </a:patt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</a:tr>
              <a:tr h="251806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 dirty="0">
                          <a:solidFill>
                            <a:srgbClr val="60497B"/>
                          </a:solidFill>
                          <a:latin typeface="Comic Sans MS"/>
                        </a:rPr>
                        <a:t>Po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E0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 dirty="0">
                          <a:solidFill>
                            <a:srgbClr val="60497B"/>
                          </a:solidFill>
                          <a:latin typeface="Comic Sans MS"/>
                        </a:rPr>
                        <a:t>Út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E0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 dirty="0">
                          <a:solidFill>
                            <a:srgbClr val="60497B"/>
                          </a:solidFill>
                          <a:latin typeface="Comic Sans MS"/>
                        </a:rPr>
                        <a:t>St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E0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 dirty="0">
                          <a:solidFill>
                            <a:srgbClr val="60497B"/>
                          </a:solidFill>
                          <a:latin typeface="Comic Sans MS"/>
                        </a:rPr>
                        <a:t>Čt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E0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 dirty="0">
                          <a:solidFill>
                            <a:srgbClr val="60497B"/>
                          </a:solidFill>
                          <a:latin typeface="Comic Sans MS"/>
                        </a:rPr>
                        <a:t>Pá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E0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 dirty="0">
                          <a:solidFill>
                            <a:srgbClr val="60497B"/>
                          </a:solidFill>
                          <a:latin typeface="Comic Sans MS"/>
                        </a:rPr>
                        <a:t>So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E0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 dirty="0">
                          <a:solidFill>
                            <a:srgbClr val="60497B"/>
                          </a:solidFill>
                          <a:latin typeface="Comic Sans MS"/>
                        </a:rPr>
                        <a:t>Ne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E0EC"/>
                    </a:solidFill>
                  </a:tcPr>
                </a:tc>
              </a:tr>
              <a:tr h="251806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>
                          <a:solidFill>
                            <a:srgbClr val="60497B"/>
                          </a:solidFill>
                          <a:latin typeface="Comic Sans MS"/>
                        </a:rPr>
                        <a:t> </a:t>
                      </a:r>
                    </a:p>
                  </a:txBody>
                  <a:tcPr marL="114300" marR="9525" marT="9525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>
                          <a:solidFill>
                            <a:srgbClr val="60497B"/>
                          </a:solidFill>
                          <a:latin typeface="Comic Sans MS"/>
                        </a:rPr>
                        <a:t> </a:t>
                      </a:r>
                    </a:p>
                  </a:txBody>
                  <a:tcPr marL="114300" marR="9525" marT="9525" marB="0" anchor="ctr">
                    <a:lnL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>
                          <a:solidFill>
                            <a:srgbClr val="60497B"/>
                          </a:solidFill>
                          <a:latin typeface="Comic Sans MS"/>
                        </a:rPr>
                        <a:t> </a:t>
                      </a:r>
                    </a:p>
                  </a:txBody>
                  <a:tcPr marL="114300" marR="9525" marT="9525" marB="0" anchor="ctr">
                    <a:lnL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>
                          <a:solidFill>
                            <a:srgbClr val="60497B"/>
                          </a:solidFill>
                          <a:latin typeface="Comic Sans MS"/>
                        </a:rPr>
                        <a:t>1</a:t>
                      </a:r>
                    </a:p>
                  </a:txBody>
                  <a:tcPr marL="114300" marR="9525" marT="9525" marB="0" anchor="ctr">
                    <a:lnL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>
                          <a:solidFill>
                            <a:srgbClr val="60497B"/>
                          </a:solidFill>
                          <a:latin typeface="Comic Sans MS"/>
                        </a:rPr>
                        <a:t>2</a:t>
                      </a:r>
                    </a:p>
                  </a:txBody>
                  <a:tcPr marL="114300" marR="9525" marT="9525" marB="0" anchor="ctr">
                    <a:lnL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>
                          <a:solidFill>
                            <a:srgbClr val="60497B"/>
                          </a:solidFill>
                          <a:latin typeface="Comic Sans MS"/>
                        </a:rPr>
                        <a:t>3</a:t>
                      </a:r>
                    </a:p>
                  </a:txBody>
                  <a:tcPr marL="114300" marR="9525" marT="9525" marB="0" anchor="ctr">
                    <a:lnL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75">
                      <a:fgClr>
                        <a:srgbClr val="FFFFFF"/>
                      </a:fgClr>
                      <a:bgClr>
                        <a:srgbClr val="FFFFFF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 dirty="0">
                          <a:solidFill>
                            <a:srgbClr val="60497B"/>
                          </a:solidFill>
                          <a:latin typeface="Comic Sans MS"/>
                        </a:rPr>
                        <a:t>4</a:t>
                      </a:r>
                    </a:p>
                  </a:txBody>
                  <a:tcPr marL="114300" marR="9525" marT="9525" marB="0" anchor="ctr">
                    <a:lnL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75">
                      <a:fgClr>
                        <a:srgbClr val="FFFFFF"/>
                      </a:fgClr>
                      <a:bgClr>
                        <a:srgbClr val="FFFFFF"/>
                      </a:bgClr>
                    </a:pattFill>
                  </a:tcPr>
                </a:tc>
              </a:tr>
              <a:tr h="251806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>
                          <a:solidFill>
                            <a:srgbClr val="60497B"/>
                          </a:solidFill>
                          <a:latin typeface="Comic Sans MS"/>
                        </a:rPr>
                        <a:t>5</a:t>
                      </a:r>
                    </a:p>
                  </a:txBody>
                  <a:tcPr marL="114300" marR="9525" marT="9525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>
                          <a:solidFill>
                            <a:srgbClr val="60497B"/>
                          </a:solidFill>
                          <a:latin typeface="Comic Sans MS"/>
                        </a:rPr>
                        <a:t>6</a:t>
                      </a:r>
                    </a:p>
                  </a:txBody>
                  <a:tcPr marL="114300" marR="9525" marT="9525" marB="0" anchor="ctr">
                    <a:lnL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>
                          <a:solidFill>
                            <a:srgbClr val="60497B"/>
                          </a:solidFill>
                          <a:latin typeface="Comic Sans MS"/>
                        </a:rPr>
                        <a:t>7</a:t>
                      </a:r>
                    </a:p>
                  </a:txBody>
                  <a:tcPr marL="114300" marR="9525" marT="9525" marB="0" anchor="ctr">
                    <a:lnL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>
                          <a:solidFill>
                            <a:srgbClr val="60497B"/>
                          </a:solidFill>
                          <a:latin typeface="Comic Sans MS"/>
                        </a:rPr>
                        <a:t>8</a:t>
                      </a:r>
                    </a:p>
                  </a:txBody>
                  <a:tcPr marL="114300" marR="9525" marT="9525" marB="0" anchor="ctr">
                    <a:lnL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 dirty="0">
                          <a:solidFill>
                            <a:srgbClr val="60497B"/>
                          </a:solidFill>
                          <a:latin typeface="Comic Sans MS"/>
                        </a:rPr>
                        <a:t>9</a:t>
                      </a:r>
                    </a:p>
                  </a:txBody>
                  <a:tcPr marL="114300" marR="9525" marT="9525" marB="0" anchor="ctr">
                    <a:lnL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>
                          <a:solidFill>
                            <a:srgbClr val="60497B"/>
                          </a:solidFill>
                          <a:latin typeface="Comic Sans MS"/>
                        </a:rPr>
                        <a:t>10</a:t>
                      </a:r>
                    </a:p>
                  </a:txBody>
                  <a:tcPr marL="114300" marR="9525" marT="9525" marB="0" anchor="ctr">
                    <a:lnL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75">
                      <a:fgClr>
                        <a:srgbClr val="FFFFFF"/>
                      </a:fgClr>
                      <a:bgClr>
                        <a:srgbClr val="FFFFFF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 dirty="0">
                          <a:solidFill>
                            <a:srgbClr val="60497B"/>
                          </a:solidFill>
                          <a:latin typeface="Comic Sans MS"/>
                        </a:rPr>
                        <a:t>11</a:t>
                      </a:r>
                    </a:p>
                  </a:txBody>
                  <a:tcPr marL="114300" marR="9525" marT="9525" marB="0" anchor="ctr">
                    <a:lnL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75">
                      <a:fgClr>
                        <a:srgbClr val="FFFFFF"/>
                      </a:fgClr>
                      <a:bgClr>
                        <a:srgbClr val="FFFFFF"/>
                      </a:bgClr>
                    </a:pattFill>
                  </a:tcPr>
                </a:tc>
              </a:tr>
              <a:tr h="251806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>
                          <a:solidFill>
                            <a:srgbClr val="60497B"/>
                          </a:solidFill>
                          <a:latin typeface="Comic Sans MS"/>
                        </a:rPr>
                        <a:t>12</a:t>
                      </a:r>
                    </a:p>
                  </a:txBody>
                  <a:tcPr marL="114300" marR="9525" marT="9525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>
                          <a:solidFill>
                            <a:srgbClr val="60497B"/>
                          </a:solidFill>
                          <a:latin typeface="Comic Sans MS"/>
                        </a:rPr>
                        <a:t>13</a:t>
                      </a:r>
                    </a:p>
                  </a:txBody>
                  <a:tcPr marL="114300" marR="9525" marT="9525" marB="0" anchor="ctr">
                    <a:lnL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>
                          <a:solidFill>
                            <a:srgbClr val="60497B"/>
                          </a:solidFill>
                          <a:latin typeface="Comic Sans MS"/>
                        </a:rPr>
                        <a:t>14</a:t>
                      </a:r>
                    </a:p>
                  </a:txBody>
                  <a:tcPr marL="114300" marR="9525" marT="9525" marB="0" anchor="ctr">
                    <a:lnL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>
                          <a:solidFill>
                            <a:srgbClr val="60497B"/>
                          </a:solidFill>
                          <a:latin typeface="Comic Sans MS"/>
                        </a:rPr>
                        <a:t>15</a:t>
                      </a:r>
                    </a:p>
                  </a:txBody>
                  <a:tcPr marL="114300" marR="9525" marT="9525" marB="0" anchor="ctr">
                    <a:lnL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>
                          <a:solidFill>
                            <a:srgbClr val="60497B"/>
                          </a:solidFill>
                          <a:latin typeface="Comic Sans MS"/>
                        </a:rPr>
                        <a:t>16</a:t>
                      </a:r>
                    </a:p>
                  </a:txBody>
                  <a:tcPr marL="114300" marR="9525" marT="9525" marB="0" anchor="ctr">
                    <a:lnL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>
                          <a:solidFill>
                            <a:srgbClr val="60497B"/>
                          </a:solidFill>
                          <a:latin typeface="Comic Sans MS"/>
                        </a:rPr>
                        <a:t>17</a:t>
                      </a:r>
                    </a:p>
                  </a:txBody>
                  <a:tcPr marL="114300" marR="9525" marT="9525" marB="0" anchor="ctr">
                    <a:lnL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75">
                      <a:fgClr>
                        <a:srgbClr val="FFFFFF"/>
                      </a:fgClr>
                      <a:bgClr>
                        <a:srgbClr val="FFFFFF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 dirty="0">
                          <a:solidFill>
                            <a:srgbClr val="60497B"/>
                          </a:solidFill>
                          <a:latin typeface="Comic Sans MS"/>
                        </a:rPr>
                        <a:t>18</a:t>
                      </a:r>
                    </a:p>
                  </a:txBody>
                  <a:tcPr marL="114300" marR="9525" marT="9525" marB="0" anchor="ctr">
                    <a:lnL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75">
                      <a:fgClr>
                        <a:srgbClr val="FFFFFF"/>
                      </a:fgClr>
                      <a:bgClr>
                        <a:srgbClr val="FFFFFF"/>
                      </a:bgClr>
                    </a:pattFill>
                  </a:tcPr>
                </a:tc>
              </a:tr>
              <a:tr h="251806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>
                          <a:solidFill>
                            <a:srgbClr val="60497B"/>
                          </a:solidFill>
                          <a:latin typeface="Comic Sans MS"/>
                        </a:rPr>
                        <a:t>19</a:t>
                      </a:r>
                    </a:p>
                  </a:txBody>
                  <a:tcPr marL="114300" marR="9525" marT="9525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>
                          <a:solidFill>
                            <a:srgbClr val="60497B"/>
                          </a:solidFill>
                          <a:latin typeface="Comic Sans MS"/>
                        </a:rPr>
                        <a:t>20</a:t>
                      </a:r>
                    </a:p>
                  </a:txBody>
                  <a:tcPr marL="114300" marR="9525" marT="9525" marB="0" anchor="ctr">
                    <a:lnL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>
                          <a:solidFill>
                            <a:srgbClr val="60497B"/>
                          </a:solidFill>
                          <a:latin typeface="Comic Sans MS"/>
                        </a:rPr>
                        <a:t>21</a:t>
                      </a:r>
                    </a:p>
                  </a:txBody>
                  <a:tcPr marL="114300" marR="9525" marT="9525" marB="0" anchor="ctr">
                    <a:lnL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>
                          <a:solidFill>
                            <a:srgbClr val="60497B"/>
                          </a:solidFill>
                          <a:latin typeface="Comic Sans MS"/>
                        </a:rPr>
                        <a:t>22</a:t>
                      </a:r>
                    </a:p>
                  </a:txBody>
                  <a:tcPr marL="114300" marR="9525" marT="9525" marB="0" anchor="ctr">
                    <a:lnL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>
                          <a:solidFill>
                            <a:srgbClr val="60497B"/>
                          </a:solidFill>
                          <a:latin typeface="Comic Sans MS"/>
                        </a:rPr>
                        <a:t>23</a:t>
                      </a:r>
                    </a:p>
                  </a:txBody>
                  <a:tcPr marL="114300" marR="9525" marT="9525" marB="0" anchor="ctr">
                    <a:lnL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>
                          <a:solidFill>
                            <a:srgbClr val="60497B"/>
                          </a:solidFill>
                          <a:latin typeface="Comic Sans MS"/>
                        </a:rPr>
                        <a:t>24</a:t>
                      </a:r>
                    </a:p>
                  </a:txBody>
                  <a:tcPr marL="114300" marR="9525" marT="9525" marB="0" anchor="ctr">
                    <a:lnL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75">
                      <a:fgClr>
                        <a:srgbClr val="FFFFFF"/>
                      </a:fgClr>
                      <a:bgClr>
                        <a:srgbClr val="FFFFFF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 dirty="0">
                          <a:solidFill>
                            <a:srgbClr val="60497B"/>
                          </a:solidFill>
                          <a:latin typeface="Comic Sans MS"/>
                        </a:rPr>
                        <a:t>25</a:t>
                      </a:r>
                    </a:p>
                  </a:txBody>
                  <a:tcPr marL="114300" marR="9525" marT="9525" marB="0" anchor="ctr">
                    <a:lnL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75">
                      <a:fgClr>
                        <a:srgbClr val="FFFFFF"/>
                      </a:fgClr>
                      <a:bgClr>
                        <a:srgbClr val="FFFFFF"/>
                      </a:bgClr>
                    </a:pattFill>
                  </a:tcPr>
                </a:tc>
              </a:tr>
              <a:tr h="251806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>
                          <a:solidFill>
                            <a:srgbClr val="60497B"/>
                          </a:solidFill>
                          <a:latin typeface="Comic Sans MS"/>
                        </a:rPr>
                        <a:t>26</a:t>
                      </a:r>
                    </a:p>
                  </a:txBody>
                  <a:tcPr marL="114300" marR="9525" marT="9525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>
                          <a:solidFill>
                            <a:srgbClr val="60497B"/>
                          </a:solidFill>
                          <a:latin typeface="Comic Sans MS"/>
                        </a:rPr>
                        <a:t>27</a:t>
                      </a:r>
                    </a:p>
                  </a:txBody>
                  <a:tcPr marL="114300" marR="9525" marT="9525" marB="0" anchor="ctr">
                    <a:lnL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>
                          <a:solidFill>
                            <a:srgbClr val="60497B"/>
                          </a:solidFill>
                          <a:latin typeface="Comic Sans MS"/>
                        </a:rPr>
                        <a:t>28</a:t>
                      </a:r>
                    </a:p>
                  </a:txBody>
                  <a:tcPr marL="114300" marR="9525" marT="9525" marB="0" anchor="ctr">
                    <a:lnL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>
                          <a:solidFill>
                            <a:srgbClr val="60497B"/>
                          </a:solidFill>
                          <a:latin typeface="Comic Sans MS"/>
                        </a:rPr>
                        <a:t>29</a:t>
                      </a:r>
                    </a:p>
                  </a:txBody>
                  <a:tcPr marL="114300" marR="9525" marT="9525" marB="0" anchor="ctr">
                    <a:lnL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>
                          <a:solidFill>
                            <a:srgbClr val="60497B"/>
                          </a:solidFill>
                          <a:latin typeface="Comic Sans MS"/>
                        </a:rPr>
                        <a:t>30</a:t>
                      </a:r>
                    </a:p>
                  </a:txBody>
                  <a:tcPr marL="114300" marR="9525" marT="9525" marB="0" anchor="ctr">
                    <a:lnL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>
                          <a:solidFill>
                            <a:srgbClr val="60497B"/>
                          </a:solidFill>
                          <a:latin typeface="Comic Sans MS"/>
                        </a:rPr>
                        <a:t> </a:t>
                      </a:r>
                    </a:p>
                  </a:txBody>
                  <a:tcPr marL="114300" marR="9525" marT="9525" marB="0" anchor="ctr">
                    <a:lnL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75">
                      <a:fgClr>
                        <a:srgbClr val="FFFFFF"/>
                      </a:fgClr>
                      <a:bgClr>
                        <a:srgbClr val="FFFFFF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 dirty="0">
                          <a:solidFill>
                            <a:srgbClr val="60497B"/>
                          </a:solidFill>
                          <a:latin typeface="Comic Sans MS"/>
                        </a:rPr>
                        <a:t> </a:t>
                      </a:r>
                    </a:p>
                  </a:txBody>
                  <a:tcPr marL="114300" marR="9525" marT="9525" marB="0" anchor="ctr">
                    <a:lnL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pic>
        <p:nvPicPr>
          <p:cNvPr id="8" name="Obrázek 7" descr="2011_9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0590709">
            <a:off x="758448" y="483046"/>
            <a:ext cx="2920001" cy="4380002"/>
          </a:xfrm>
          <a:prstGeom prst="rect">
            <a:avLst/>
          </a:prstGeom>
        </p:spPr>
      </p:pic>
      <p:pic>
        <p:nvPicPr>
          <p:cNvPr id="9" name="Obrázek 8" descr="2011_9b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480006">
            <a:off x="3887254" y="1189170"/>
            <a:ext cx="4611355" cy="3074237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50000" b="-5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ulka 6"/>
          <p:cNvGraphicFramePr>
            <a:graphicFrameLocks noGrp="1"/>
          </p:cNvGraphicFramePr>
          <p:nvPr/>
        </p:nvGraphicFramePr>
        <p:xfrm>
          <a:off x="500037" y="4786322"/>
          <a:ext cx="8072491" cy="1874520"/>
        </p:xfrm>
        <a:graphic>
          <a:graphicData uri="http://schemas.openxmlformats.org/drawingml/2006/table">
            <a:tbl>
              <a:tblPr/>
              <a:tblGrid>
                <a:gridCol w="1153213"/>
                <a:gridCol w="1153213"/>
                <a:gridCol w="1153213"/>
                <a:gridCol w="1153213"/>
                <a:gridCol w="1153213"/>
                <a:gridCol w="1153213"/>
                <a:gridCol w="1153213"/>
              </a:tblGrid>
              <a:tr h="209550">
                <a:tc gridSpan="7">
                  <a:txBody>
                    <a:bodyPr/>
                    <a:lstStyle/>
                    <a:p>
                      <a:pPr algn="ctr" fontAlgn="ctr"/>
                      <a:r>
                        <a:rPr lang="cs-CZ" sz="2000" b="1" i="0" u="none" strike="noStrike" dirty="0">
                          <a:solidFill>
                            <a:srgbClr val="60497B"/>
                          </a:solidFill>
                          <a:latin typeface="Comic Sans MS"/>
                        </a:rPr>
                        <a:t>ŘÍJEN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ltHorz">
                      <a:fgClr>
                        <a:srgbClr val="EAF1DD"/>
                      </a:fgClr>
                      <a:bgClr>
                        <a:srgbClr val="E5E0EC"/>
                      </a:bgClr>
                    </a:patt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</a:tr>
              <a:tr h="180975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 dirty="0">
                          <a:solidFill>
                            <a:srgbClr val="60497B"/>
                          </a:solidFill>
                          <a:latin typeface="Comic Sans MS"/>
                        </a:rPr>
                        <a:t>Po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E0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 dirty="0">
                          <a:solidFill>
                            <a:srgbClr val="60497B"/>
                          </a:solidFill>
                          <a:latin typeface="Comic Sans MS"/>
                        </a:rPr>
                        <a:t>Út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E0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 dirty="0">
                          <a:solidFill>
                            <a:srgbClr val="60497B"/>
                          </a:solidFill>
                          <a:latin typeface="Comic Sans MS"/>
                        </a:rPr>
                        <a:t>St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E0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 dirty="0">
                          <a:solidFill>
                            <a:srgbClr val="60497B"/>
                          </a:solidFill>
                          <a:latin typeface="Comic Sans MS"/>
                        </a:rPr>
                        <a:t>Čt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E0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 dirty="0">
                          <a:solidFill>
                            <a:srgbClr val="60497B"/>
                          </a:solidFill>
                          <a:latin typeface="Comic Sans MS"/>
                        </a:rPr>
                        <a:t>Pá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E0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 dirty="0">
                          <a:solidFill>
                            <a:srgbClr val="60497B"/>
                          </a:solidFill>
                          <a:latin typeface="Comic Sans MS"/>
                        </a:rPr>
                        <a:t>So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E0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 dirty="0">
                          <a:solidFill>
                            <a:srgbClr val="60497B"/>
                          </a:solidFill>
                          <a:latin typeface="Comic Sans MS"/>
                        </a:rPr>
                        <a:t>Ne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E0EC"/>
                    </a:solidFill>
                  </a:tcPr>
                </a:tc>
              </a:tr>
              <a:tr h="180975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>
                          <a:solidFill>
                            <a:srgbClr val="60497B"/>
                          </a:solidFill>
                          <a:latin typeface="Comic Sans MS"/>
                        </a:rPr>
                        <a:t> </a:t>
                      </a:r>
                    </a:p>
                  </a:txBody>
                  <a:tcPr marL="114300" marR="9525" marT="9525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>
                          <a:solidFill>
                            <a:srgbClr val="60497B"/>
                          </a:solidFill>
                          <a:latin typeface="Comic Sans MS"/>
                        </a:rPr>
                        <a:t> </a:t>
                      </a:r>
                    </a:p>
                  </a:txBody>
                  <a:tcPr marL="114300" marR="9525" marT="9525" marB="0" anchor="ctr">
                    <a:lnL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>
                          <a:solidFill>
                            <a:srgbClr val="60497B"/>
                          </a:solidFill>
                          <a:latin typeface="Comic Sans MS"/>
                        </a:rPr>
                        <a:t> </a:t>
                      </a:r>
                    </a:p>
                  </a:txBody>
                  <a:tcPr marL="114300" marR="9525" marT="9525" marB="0" anchor="ctr">
                    <a:lnL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>
                          <a:solidFill>
                            <a:srgbClr val="60497B"/>
                          </a:solidFill>
                          <a:latin typeface="Comic Sans MS"/>
                        </a:rPr>
                        <a:t> </a:t>
                      </a:r>
                    </a:p>
                  </a:txBody>
                  <a:tcPr marL="114300" marR="9525" marT="9525" marB="0" anchor="ctr">
                    <a:lnL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>
                          <a:solidFill>
                            <a:srgbClr val="60497B"/>
                          </a:solidFill>
                          <a:latin typeface="Comic Sans MS"/>
                        </a:rPr>
                        <a:t> </a:t>
                      </a:r>
                    </a:p>
                  </a:txBody>
                  <a:tcPr marL="114300" marR="9525" marT="9525" marB="0" anchor="ctr">
                    <a:lnL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>
                          <a:solidFill>
                            <a:srgbClr val="60497B"/>
                          </a:solidFill>
                          <a:latin typeface="Comic Sans MS"/>
                        </a:rPr>
                        <a:t>1</a:t>
                      </a:r>
                    </a:p>
                  </a:txBody>
                  <a:tcPr marL="114300" marR="9525" marT="9525" marB="0" anchor="ctr">
                    <a:lnL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75">
                      <a:fgClr>
                        <a:srgbClr val="FFFFFF"/>
                      </a:fgClr>
                      <a:bgClr>
                        <a:srgbClr val="FFFFFF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 dirty="0">
                          <a:solidFill>
                            <a:srgbClr val="60497B"/>
                          </a:solidFill>
                          <a:latin typeface="Comic Sans MS"/>
                        </a:rPr>
                        <a:t>2</a:t>
                      </a:r>
                    </a:p>
                  </a:txBody>
                  <a:tcPr marL="114300" marR="9525" marT="9525" marB="0" anchor="ctr">
                    <a:lnL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75">
                      <a:fgClr>
                        <a:srgbClr val="FFFFFF"/>
                      </a:fgClr>
                      <a:bgClr>
                        <a:srgbClr val="FFFFFF"/>
                      </a:bgClr>
                    </a:pattFill>
                  </a:tcPr>
                </a:tc>
              </a:tr>
              <a:tr h="180975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>
                          <a:solidFill>
                            <a:srgbClr val="60497B"/>
                          </a:solidFill>
                          <a:latin typeface="Comic Sans MS"/>
                        </a:rPr>
                        <a:t>3</a:t>
                      </a:r>
                    </a:p>
                  </a:txBody>
                  <a:tcPr marL="114300" marR="9525" marT="9525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>
                          <a:solidFill>
                            <a:srgbClr val="60497B"/>
                          </a:solidFill>
                          <a:latin typeface="Comic Sans MS"/>
                        </a:rPr>
                        <a:t>4</a:t>
                      </a:r>
                    </a:p>
                  </a:txBody>
                  <a:tcPr marL="114300" marR="9525" marT="9525" marB="0" anchor="ctr">
                    <a:lnL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>
                          <a:solidFill>
                            <a:srgbClr val="60497B"/>
                          </a:solidFill>
                          <a:latin typeface="Comic Sans MS"/>
                        </a:rPr>
                        <a:t>5</a:t>
                      </a:r>
                    </a:p>
                  </a:txBody>
                  <a:tcPr marL="114300" marR="9525" marT="9525" marB="0" anchor="ctr">
                    <a:lnL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>
                          <a:solidFill>
                            <a:srgbClr val="60497B"/>
                          </a:solidFill>
                          <a:latin typeface="Comic Sans MS"/>
                        </a:rPr>
                        <a:t>6</a:t>
                      </a:r>
                    </a:p>
                  </a:txBody>
                  <a:tcPr marL="114300" marR="9525" marT="9525" marB="0" anchor="ctr">
                    <a:lnL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>
                          <a:solidFill>
                            <a:srgbClr val="60497B"/>
                          </a:solidFill>
                          <a:latin typeface="Comic Sans MS"/>
                        </a:rPr>
                        <a:t>7</a:t>
                      </a:r>
                    </a:p>
                  </a:txBody>
                  <a:tcPr marL="114300" marR="9525" marT="9525" marB="0" anchor="ctr">
                    <a:lnL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>
                          <a:solidFill>
                            <a:srgbClr val="60497B"/>
                          </a:solidFill>
                          <a:latin typeface="Comic Sans MS"/>
                        </a:rPr>
                        <a:t>8</a:t>
                      </a:r>
                    </a:p>
                  </a:txBody>
                  <a:tcPr marL="114300" marR="9525" marT="9525" marB="0" anchor="ctr">
                    <a:lnL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75">
                      <a:fgClr>
                        <a:srgbClr val="FFFFFF"/>
                      </a:fgClr>
                      <a:bgClr>
                        <a:srgbClr val="FFFFFF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 dirty="0">
                          <a:solidFill>
                            <a:srgbClr val="60497B"/>
                          </a:solidFill>
                          <a:latin typeface="Comic Sans MS"/>
                        </a:rPr>
                        <a:t>9</a:t>
                      </a:r>
                    </a:p>
                  </a:txBody>
                  <a:tcPr marL="114300" marR="9525" marT="9525" marB="0" anchor="ctr">
                    <a:lnL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75">
                      <a:fgClr>
                        <a:srgbClr val="FFFFFF"/>
                      </a:fgClr>
                      <a:bgClr>
                        <a:srgbClr val="FFFFFF"/>
                      </a:bgClr>
                    </a:pattFill>
                  </a:tcPr>
                </a:tc>
              </a:tr>
              <a:tr h="180975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>
                          <a:solidFill>
                            <a:srgbClr val="60497B"/>
                          </a:solidFill>
                          <a:latin typeface="Comic Sans MS"/>
                        </a:rPr>
                        <a:t>10</a:t>
                      </a:r>
                    </a:p>
                  </a:txBody>
                  <a:tcPr marL="114300" marR="9525" marT="9525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>
                          <a:solidFill>
                            <a:srgbClr val="60497B"/>
                          </a:solidFill>
                          <a:latin typeface="Comic Sans MS"/>
                        </a:rPr>
                        <a:t>11</a:t>
                      </a:r>
                    </a:p>
                  </a:txBody>
                  <a:tcPr marL="114300" marR="9525" marT="9525" marB="0" anchor="ctr">
                    <a:lnL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>
                          <a:solidFill>
                            <a:srgbClr val="60497B"/>
                          </a:solidFill>
                          <a:latin typeface="Comic Sans MS"/>
                        </a:rPr>
                        <a:t>12</a:t>
                      </a:r>
                    </a:p>
                  </a:txBody>
                  <a:tcPr marL="114300" marR="9525" marT="9525" marB="0" anchor="ctr">
                    <a:lnL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>
                          <a:solidFill>
                            <a:srgbClr val="60497B"/>
                          </a:solidFill>
                          <a:latin typeface="Comic Sans MS"/>
                        </a:rPr>
                        <a:t>13</a:t>
                      </a:r>
                    </a:p>
                  </a:txBody>
                  <a:tcPr marL="114300" marR="9525" marT="9525" marB="0" anchor="ctr">
                    <a:lnL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>
                          <a:solidFill>
                            <a:srgbClr val="60497B"/>
                          </a:solidFill>
                          <a:latin typeface="Comic Sans MS"/>
                        </a:rPr>
                        <a:t>14</a:t>
                      </a:r>
                    </a:p>
                  </a:txBody>
                  <a:tcPr marL="114300" marR="9525" marT="9525" marB="0" anchor="ctr">
                    <a:lnL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>
                          <a:solidFill>
                            <a:srgbClr val="60497B"/>
                          </a:solidFill>
                          <a:latin typeface="Comic Sans MS"/>
                        </a:rPr>
                        <a:t>15</a:t>
                      </a:r>
                    </a:p>
                  </a:txBody>
                  <a:tcPr marL="114300" marR="9525" marT="9525" marB="0" anchor="ctr">
                    <a:lnL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75">
                      <a:fgClr>
                        <a:srgbClr val="FFFFFF"/>
                      </a:fgClr>
                      <a:bgClr>
                        <a:srgbClr val="FFFFFF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 dirty="0">
                          <a:solidFill>
                            <a:srgbClr val="60497B"/>
                          </a:solidFill>
                          <a:latin typeface="Comic Sans MS"/>
                        </a:rPr>
                        <a:t>16</a:t>
                      </a:r>
                    </a:p>
                  </a:txBody>
                  <a:tcPr marL="114300" marR="9525" marT="9525" marB="0" anchor="ctr">
                    <a:lnL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75">
                      <a:fgClr>
                        <a:srgbClr val="FFFFFF"/>
                      </a:fgClr>
                      <a:bgClr>
                        <a:srgbClr val="FFFFFF"/>
                      </a:bgClr>
                    </a:pattFill>
                  </a:tcPr>
                </a:tc>
              </a:tr>
              <a:tr h="180975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>
                          <a:solidFill>
                            <a:srgbClr val="60497B"/>
                          </a:solidFill>
                          <a:latin typeface="Comic Sans MS"/>
                        </a:rPr>
                        <a:t>17</a:t>
                      </a:r>
                    </a:p>
                  </a:txBody>
                  <a:tcPr marL="114300" marR="9525" marT="9525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>
                          <a:solidFill>
                            <a:srgbClr val="60497B"/>
                          </a:solidFill>
                          <a:latin typeface="Comic Sans MS"/>
                        </a:rPr>
                        <a:t>18</a:t>
                      </a:r>
                    </a:p>
                  </a:txBody>
                  <a:tcPr marL="114300" marR="9525" marT="9525" marB="0" anchor="ctr">
                    <a:lnL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>
                          <a:solidFill>
                            <a:srgbClr val="60497B"/>
                          </a:solidFill>
                          <a:latin typeface="Comic Sans MS"/>
                        </a:rPr>
                        <a:t>19</a:t>
                      </a:r>
                    </a:p>
                  </a:txBody>
                  <a:tcPr marL="114300" marR="9525" marT="9525" marB="0" anchor="ctr">
                    <a:lnL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>
                          <a:solidFill>
                            <a:srgbClr val="60497B"/>
                          </a:solidFill>
                          <a:latin typeface="Comic Sans MS"/>
                        </a:rPr>
                        <a:t>20</a:t>
                      </a:r>
                    </a:p>
                  </a:txBody>
                  <a:tcPr marL="114300" marR="9525" marT="9525" marB="0" anchor="ctr">
                    <a:lnL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>
                          <a:solidFill>
                            <a:srgbClr val="60497B"/>
                          </a:solidFill>
                          <a:latin typeface="Comic Sans MS"/>
                        </a:rPr>
                        <a:t>21</a:t>
                      </a:r>
                    </a:p>
                  </a:txBody>
                  <a:tcPr marL="114300" marR="9525" marT="9525" marB="0" anchor="ctr">
                    <a:lnL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>
                          <a:solidFill>
                            <a:srgbClr val="60497B"/>
                          </a:solidFill>
                          <a:latin typeface="Comic Sans MS"/>
                        </a:rPr>
                        <a:t>22</a:t>
                      </a:r>
                    </a:p>
                  </a:txBody>
                  <a:tcPr marL="114300" marR="9525" marT="9525" marB="0" anchor="ctr">
                    <a:lnL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75">
                      <a:fgClr>
                        <a:srgbClr val="FFFFFF"/>
                      </a:fgClr>
                      <a:bgClr>
                        <a:srgbClr val="FFFFFF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 dirty="0">
                          <a:solidFill>
                            <a:srgbClr val="60497B"/>
                          </a:solidFill>
                          <a:latin typeface="Comic Sans MS"/>
                        </a:rPr>
                        <a:t>23</a:t>
                      </a:r>
                    </a:p>
                  </a:txBody>
                  <a:tcPr marL="114300" marR="9525" marT="9525" marB="0" anchor="ctr">
                    <a:lnL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75">
                      <a:fgClr>
                        <a:srgbClr val="FFFFFF"/>
                      </a:fgClr>
                      <a:bgClr>
                        <a:srgbClr val="FFFFFF"/>
                      </a:bgClr>
                    </a:pattFill>
                  </a:tcPr>
                </a:tc>
              </a:tr>
              <a:tr h="180975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>
                          <a:solidFill>
                            <a:srgbClr val="60497B"/>
                          </a:solidFill>
                          <a:latin typeface="Comic Sans MS"/>
                        </a:rPr>
                        <a:t>24</a:t>
                      </a:r>
                    </a:p>
                  </a:txBody>
                  <a:tcPr marL="114300" marR="9525" marT="9525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>
                          <a:solidFill>
                            <a:srgbClr val="60497B"/>
                          </a:solidFill>
                          <a:latin typeface="Comic Sans MS"/>
                        </a:rPr>
                        <a:t>25</a:t>
                      </a:r>
                    </a:p>
                  </a:txBody>
                  <a:tcPr marL="114300" marR="9525" marT="9525" marB="0" anchor="ctr">
                    <a:lnL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>
                          <a:solidFill>
                            <a:srgbClr val="60497B"/>
                          </a:solidFill>
                          <a:latin typeface="Comic Sans MS"/>
                        </a:rPr>
                        <a:t>26</a:t>
                      </a:r>
                    </a:p>
                  </a:txBody>
                  <a:tcPr marL="114300" marR="9525" marT="9525" marB="0" anchor="ctr">
                    <a:lnL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>
                          <a:solidFill>
                            <a:srgbClr val="60497B"/>
                          </a:solidFill>
                          <a:latin typeface="Comic Sans MS"/>
                        </a:rPr>
                        <a:t>27</a:t>
                      </a:r>
                    </a:p>
                  </a:txBody>
                  <a:tcPr marL="114300" marR="9525" marT="9525" marB="0" anchor="ctr">
                    <a:lnL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>
                          <a:solidFill>
                            <a:srgbClr val="60497B"/>
                          </a:solidFill>
                          <a:latin typeface="Comic Sans MS"/>
                        </a:rPr>
                        <a:t>28</a:t>
                      </a:r>
                    </a:p>
                  </a:txBody>
                  <a:tcPr marL="114300" marR="9525" marT="9525" marB="0" anchor="ctr">
                    <a:lnL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>
                          <a:solidFill>
                            <a:srgbClr val="60497B"/>
                          </a:solidFill>
                          <a:latin typeface="Comic Sans MS"/>
                        </a:rPr>
                        <a:t>29</a:t>
                      </a:r>
                    </a:p>
                  </a:txBody>
                  <a:tcPr marL="114300" marR="9525" marT="9525" marB="0" anchor="ctr">
                    <a:lnL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75">
                      <a:fgClr>
                        <a:srgbClr val="FFFFFF"/>
                      </a:fgClr>
                      <a:bgClr>
                        <a:srgbClr val="FFFFFF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 dirty="0">
                          <a:solidFill>
                            <a:srgbClr val="60497B"/>
                          </a:solidFill>
                          <a:latin typeface="Comic Sans MS"/>
                        </a:rPr>
                        <a:t>30</a:t>
                      </a:r>
                    </a:p>
                  </a:txBody>
                  <a:tcPr marL="114300" marR="9525" marT="9525" marB="0" anchor="ctr">
                    <a:lnL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75">
                      <a:fgClr>
                        <a:srgbClr val="FFFFFF"/>
                      </a:fgClr>
                      <a:bgClr>
                        <a:srgbClr val="FFFFFF"/>
                      </a:bgClr>
                    </a:pattFill>
                  </a:tcPr>
                </a:tc>
              </a:tr>
              <a:tr h="180975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>
                          <a:solidFill>
                            <a:srgbClr val="60497B"/>
                          </a:solidFill>
                          <a:latin typeface="Comic Sans MS"/>
                        </a:rPr>
                        <a:t>31</a:t>
                      </a:r>
                    </a:p>
                  </a:txBody>
                  <a:tcPr marL="114300" marR="9525" marT="9525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>
                          <a:solidFill>
                            <a:srgbClr val="60497B"/>
                          </a:solidFill>
                          <a:latin typeface="Comic Sans MS"/>
                        </a:rPr>
                        <a:t> </a:t>
                      </a:r>
                    </a:p>
                  </a:txBody>
                  <a:tcPr marL="114300" marR="9525" marT="9525" marB="0" anchor="ctr">
                    <a:lnL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>
                          <a:solidFill>
                            <a:srgbClr val="60497B"/>
                          </a:solidFill>
                          <a:latin typeface="Comic Sans MS"/>
                        </a:rPr>
                        <a:t> </a:t>
                      </a:r>
                    </a:p>
                  </a:txBody>
                  <a:tcPr marL="114300" marR="9525" marT="9525" marB="0" anchor="ctr">
                    <a:lnL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>
                          <a:solidFill>
                            <a:srgbClr val="60497B"/>
                          </a:solidFill>
                          <a:latin typeface="Comic Sans MS"/>
                        </a:rPr>
                        <a:t> </a:t>
                      </a:r>
                    </a:p>
                  </a:txBody>
                  <a:tcPr marL="114300" marR="9525" marT="9525" marB="0" anchor="ctr">
                    <a:lnL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>
                          <a:solidFill>
                            <a:srgbClr val="60497B"/>
                          </a:solidFill>
                          <a:latin typeface="Comic Sans MS"/>
                        </a:rPr>
                        <a:t> </a:t>
                      </a:r>
                    </a:p>
                  </a:txBody>
                  <a:tcPr marL="114300" marR="9525" marT="9525" marB="0" anchor="ctr">
                    <a:lnL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>
                          <a:solidFill>
                            <a:srgbClr val="60497B"/>
                          </a:solidFill>
                          <a:latin typeface="Comic Sans MS"/>
                        </a:rPr>
                        <a:t> </a:t>
                      </a:r>
                    </a:p>
                  </a:txBody>
                  <a:tcPr marL="114300" marR="9525" marT="9525" marB="0" anchor="ctr">
                    <a:lnL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75">
                      <a:fgClr>
                        <a:srgbClr val="FFFFFF"/>
                      </a:fgClr>
                      <a:bgClr>
                        <a:srgbClr val="FFFFFF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 dirty="0">
                          <a:solidFill>
                            <a:srgbClr val="60497B"/>
                          </a:solidFill>
                          <a:latin typeface="Comic Sans MS"/>
                        </a:rPr>
                        <a:t> </a:t>
                      </a:r>
                    </a:p>
                  </a:txBody>
                  <a:tcPr marL="114300" marR="9525" marT="9525" marB="0" anchor="ctr">
                    <a:lnL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pic>
        <p:nvPicPr>
          <p:cNvPr id="8" name="Obrázek 7" descr="2011_10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0273168">
            <a:off x="823364" y="676199"/>
            <a:ext cx="3080346" cy="4048455"/>
          </a:xfrm>
          <a:prstGeom prst="rect">
            <a:avLst/>
          </a:prstGeom>
        </p:spPr>
      </p:pic>
      <p:pic>
        <p:nvPicPr>
          <p:cNvPr id="9" name="Obrázek 8" descr="2011_10b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284844">
            <a:off x="5088582" y="568842"/>
            <a:ext cx="3203640" cy="4194767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50000" b="-5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42910" y="285728"/>
            <a:ext cx="7772400" cy="1643074"/>
          </a:xfrm>
        </p:spPr>
        <p:txBody>
          <a:bodyPr/>
          <a:lstStyle/>
          <a:p>
            <a:pPr algn="l"/>
            <a:r>
              <a:rPr lang="cs-CZ" dirty="0" smtClean="0">
                <a:latin typeface="Comic Sans MS" pitchFamily="66" charset="0"/>
              </a:rPr>
              <a:t>	</a:t>
            </a:r>
            <a:endParaRPr lang="cs-CZ" dirty="0">
              <a:latin typeface="Comic Sans MS" pitchFamily="66" charset="0"/>
            </a:endParaRPr>
          </a:p>
        </p:txBody>
      </p:sp>
      <p:sp>
        <p:nvSpPr>
          <p:cNvPr id="4" name="Podnadpis 2"/>
          <p:cNvSpPr txBox="1">
            <a:spLocks/>
          </p:cNvSpPr>
          <p:nvPr/>
        </p:nvSpPr>
        <p:spPr>
          <a:xfrm>
            <a:off x="571472" y="2071678"/>
            <a:ext cx="8001056" cy="20002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ctr">
              <a:spcBef>
                <a:spcPct val="20000"/>
              </a:spcBef>
            </a:pPr>
            <a:endParaRPr kumimoji="0" lang="cs-CZ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aphicFrame>
        <p:nvGraphicFramePr>
          <p:cNvPr id="7" name="Tabulka 6"/>
          <p:cNvGraphicFramePr>
            <a:graphicFrameLocks noGrp="1"/>
          </p:cNvGraphicFramePr>
          <p:nvPr/>
        </p:nvGraphicFramePr>
        <p:xfrm>
          <a:off x="500037" y="4777761"/>
          <a:ext cx="8072491" cy="1865947"/>
        </p:xfrm>
        <a:graphic>
          <a:graphicData uri="http://schemas.openxmlformats.org/drawingml/2006/table">
            <a:tbl>
              <a:tblPr/>
              <a:tblGrid>
                <a:gridCol w="1153213"/>
                <a:gridCol w="1153213"/>
                <a:gridCol w="1153213"/>
                <a:gridCol w="1153213"/>
                <a:gridCol w="1153213"/>
                <a:gridCol w="1153213"/>
                <a:gridCol w="1153213"/>
              </a:tblGrid>
              <a:tr h="355111">
                <a:tc gridSpan="7">
                  <a:txBody>
                    <a:bodyPr/>
                    <a:lstStyle/>
                    <a:p>
                      <a:pPr algn="ctr" fontAlgn="ctr"/>
                      <a:r>
                        <a:rPr lang="cs-CZ" sz="2000" b="1" i="0" u="none" strike="noStrike" dirty="0">
                          <a:solidFill>
                            <a:srgbClr val="60497B"/>
                          </a:solidFill>
                          <a:latin typeface="Comic Sans MS"/>
                        </a:rPr>
                        <a:t>LISTOPAD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ltHorz">
                      <a:fgClr>
                        <a:srgbClr val="EAF1DD"/>
                      </a:fgClr>
                      <a:bgClr>
                        <a:srgbClr val="E5E0EC"/>
                      </a:bgClr>
                    </a:patt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</a:tr>
              <a:tr h="251806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 dirty="0">
                          <a:solidFill>
                            <a:srgbClr val="60497B"/>
                          </a:solidFill>
                          <a:latin typeface="Comic Sans MS"/>
                        </a:rPr>
                        <a:t>Po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E0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 dirty="0">
                          <a:solidFill>
                            <a:srgbClr val="60497B"/>
                          </a:solidFill>
                          <a:latin typeface="Comic Sans MS"/>
                        </a:rPr>
                        <a:t>Út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E0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 dirty="0">
                          <a:solidFill>
                            <a:srgbClr val="60497B"/>
                          </a:solidFill>
                          <a:latin typeface="Comic Sans MS"/>
                        </a:rPr>
                        <a:t>St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E0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 dirty="0">
                          <a:solidFill>
                            <a:srgbClr val="60497B"/>
                          </a:solidFill>
                          <a:latin typeface="Comic Sans MS"/>
                        </a:rPr>
                        <a:t>Čt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E0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 dirty="0">
                          <a:solidFill>
                            <a:srgbClr val="60497B"/>
                          </a:solidFill>
                          <a:latin typeface="Comic Sans MS"/>
                        </a:rPr>
                        <a:t>Pá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E0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 dirty="0">
                          <a:solidFill>
                            <a:srgbClr val="60497B"/>
                          </a:solidFill>
                          <a:latin typeface="Comic Sans MS"/>
                        </a:rPr>
                        <a:t>So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E0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 dirty="0">
                          <a:solidFill>
                            <a:srgbClr val="60497B"/>
                          </a:solidFill>
                          <a:latin typeface="Comic Sans MS"/>
                        </a:rPr>
                        <a:t>Ne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E0EC"/>
                    </a:solidFill>
                  </a:tcPr>
                </a:tc>
              </a:tr>
              <a:tr h="251806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>
                          <a:solidFill>
                            <a:srgbClr val="60497B"/>
                          </a:solidFill>
                          <a:latin typeface="Comic Sans MS"/>
                        </a:rPr>
                        <a:t> </a:t>
                      </a:r>
                    </a:p>
                  </a:txBody>
                  <a:tcPr marL="114300" marR="9525" marT="9525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>
                          <a:solidFill>
                            <a:srgbClr val="60497B"/>
                          </a:solidFill>
                          <a:latin typeface="Comic Sans MS"/>
                        </a:rPr>
                        <a:t>1</a:t>
                      </a:r>
                    </a:p>
                  </a:txBody>
                  <a:tcPr marL="114300" marR="9525" marT="9525" marB="0" anchor="ctr">
                    <a:lnL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>
                          <a:solidFill>
                            <a:srgbClr val="60497B"/>
                          </a:solidFill>
                          <a:latin typeface="Comic Sans MS"/>
                        </a:rPr>
                        <a:t>2</a:t>
                      </a:r>
                    </a:p>
                  </a:txBody>
                  <a:tcPr marL="114300" marR="9525" marT="9525" marB="0" anchor="ctr">
                    <a:lnL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>
                          <a:solidFill>
                            <a:srgbClr val="60497B"/>
                          </a:solidFill>
                          <a:latin typeface="Comic Sans MS"/>
                        </a:rPr>
                        <a:t>3</a:t>
                      </a:r>
                    </a:p>
                  </a:txBody>
                  <a:tcPr marL="114300" marR="9525" marT="9525" marB="0" anchor="ctr">
                    <a:lnL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>
                          <a:solidFill>
                            <a:srgbClr val="60497B"/>
                          </a:solidFill>
                          <a:latin typeface="Comic Sans MS"/>
                        </a:rPr>
                        <a:t>4</a:t>
                      </a:r>
                    </a:p>
                  </a:txBody>
                  <a:tcPr marL="114300" marR="9525" marT="9525" marB="0" anchor="ctr">
                    <a:lnL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>
                          <a:solidFill>
                            <a:srgbClr val="60497B"/>
                          </a:solidFill>
                          <a:latin typeface="Comic Sans MS"/>
                        </a:rPr>
                        <a:t>5</a:t>
                      </a:r>
                    </a:p>
                  </a:txBody>
                  <a:tcPr marL="114300" marR="9525" marT="9525" marB="0" anchor="ctr">
                    <a:lnL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75">
                      <a:fgClr>
                        <a:srgbClr val="FFFFFF"/>
                      </a:fgClr>
                      <a:bgClr>
                        <a:srgbClr val="FFFFFF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 dirty="0">
                          <a:solidFill>
                            <a:srgbClr val="60497B"/>
                          </a:solidFill>
                          <a:latin typeface="Comic Sans MS"/>
                        </a:rPr>
                        <a:t>6</a:t>
                      </a:r>
                    </a:p>
                  </a:txBody>
                  <a:tcPr marL="114300" marR="9525" marT="9525" marB="0" anchor="ctr">
                    <a:lnL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75">
                      <a:fgClr>
                        <a:srgbClr val="FFFFFF"/>
                      </a:fgClr>
                      <a:bgClr>
                        <a:srgbClr val="FFFFFF"/>
                      </a:bgClr>
                    </a:pattFill>
                  </a:tcPr>
                </a:tc>
              </a:tr>
              <a:tr h="251806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>
                          <a:solidFill>
                            <a:srgbClr val="60497B"/>
                          </a:solidFill>
                          <a:latin typeface="Comic Sans MS"/>
                        </a:rPr>
                        <a:t>7</a:t>
                      </a:r>
                    </a:p>
                  </a:txBody>
                  <a:tcPr marL="114300" marR="9525" marT="9525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>
                          <a:solidFill>
                            <a:srgbClr val="60497B"/>
                          </a:solidFill>
                          <a:latin typeface="Comic Sans MS"/>
                        </a:rPr>
                        <a:t>8</a:t>
                      </a:r>
                    </a:p>
                  </a:txBody>
                  <a:tcPr marL="114300" marR="9525" marT="9525" marB="0" anchor="ctr">
                    <a:lnL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>
                          <a:solidFill>
                            <a:srgbClr val="60497B"/>
                          </a:solidFill>
                          <a:latin typeface="Comic Sans MS"/>
                        </a:rPr>
                        <a:t>9</a:t>
                      </a:r>
                    </a:p>
                  </a:txBody>
                  <a:tcPr marL="114300" marR="9525" marT="9525" marB="0" anchor="ctr">
                    <a:lnL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>
                          <a:solidFill>
                            <a:srgbClr val="60497B"/>
                          </a:solidFill>
                          <a:latin typeface="Comic Sans MS"/>
                        </a:rPr>
                        <a:t>10</a:t>
                      </a:r>
                    </a:p>
                  </a:txBody>
                  <a:tcPr marL="114300" marR="9525" marT="9525" marB="0" anchor="ctr">
                    <a:lnL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>
                          <a:solidFill>
                            <a:srgbClr val="60497B"/>
                          </a:solidFill>
                          <a:latin typeface="Comic Sans MS"/>
                        </a:rPr>
                        <a:t>11</a:t>
                      </a:r>
                    </a:p>
                  </a:txBody>
                  <a:tcPr marL="114300" marR="9525" marT="9525" marB="0" anchor="ctr">
                    <a:lnL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>
                          <a:solidFill>
                            <a:srgbClr val="60497B"/>
                          </a:solidFill>
                          <a:latin typeface="Comic Sans MS"/>
                        </a:rPr>
                        <a:t>12</a:t>
                      </a:r>
                    </a:p>
                  </a:txBody>
                  <a:tcPr marL="114300" marR="9525" marT="9525" marB="0" anchor="ctr">
                    <a:lnL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75">
                      <a:fgClr>
                        <a:srgbClr val="FFFFFF"/>
                      </a:fgClr>
                      <a:bgClr>
                        <a:srgbClr val="FFFFFF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 dirty="0">
                          <a:solidFill>
                            <a:srgbClr val="60497B"/>
                          </a:solidFill>
                          <a:latin typeface="Comic Sans MS"/>
                        </a:rPr>
                        <a:t>13</a:t>
                      </a:r>
                    </a:p>
                  </a:txBody>
                  <a:tcPr marL="114300" marR="9525" marT="9525" marB="0" anchor="ctr">
                    <a:lnL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75">
                      <a:fgClr>
                        <a:srgbClr val="FFFFFF"/>
                      </a:fgClr>
                      <a:bgClr>
                        <a:srgbClr val="FFFFFF"/>
                      </a:bgClr>
                    </a:pattFill>
                  </a:tcPr>
                </a:tc>
              </a:tr>
              <a:tr h="251806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>
                          <a:solidFill>
                            <a:srgbClr val="60497B"/>
                          </a:solidFill>
                          <a:latin typeface="Comic Sans MS"/>
                        </a:rPr>
                        <a:t>14</a:t>
                      </a:r>
                    </a:p>
                  </a:txBody>
                  <a:tcPr marL="114300" marR="9525" marT="9525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>
                          <a:solidFill>
                            <a:srgbClr val="60497B"/>
                          </a:solidFill>
                          <a:latin typeface="Comic Sans MS"/>
                        </a:rPr>
                        <a:t>15</a:t>
                      </a:r>
                    </a:p>
                  </a:txBody>
                  <a:tcPr marL="114300" marR="9525" marT="9525" marB="0" anchor="ctr">
                    <a:lnL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>
                          <a:solidFill>
                            <a:srgbClr val="60497B"/>
                          </a:solidFill>
                          <a:latin typeface="Comic Sans MS"/>
                        </a:rPr>
                        <a:t>16</a:t>
                      </a:r>
                    </a:p>
                  </a:txBody>
                  <a:tcPr marL="114300" marR="9525" marT="9525" marB="0" anchor="ctr">
                    <a:lnL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>
                          <a:solidFill>
                            <a:srgbClr val="60497B"/>
                          </a:solidFill>
                          <a:latin typeface="Comic Sans MS"/>
                        </a:rPr>
                        <a:t>17</a:t>
                      </a:r>
                    </a:p>
                  </a:txBody>
                  <a:tcPr marL="114300" marR="9525" marT="9525" marB="0" anchor="ctr">
                    <a:lnL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>
                          <a:solidFill>
                            <a:srgbClr val="60497B"/>
                          </a:solidFill>
                          <a:latin typeface="Comic Sans MS"/>
                        </a:rPr>
                        <a:t>18</a:t>
                      </a:r>
                    </a:p>
                  </a:txBody>
                  <a:tcPr marL="114300" marR="9525" marT="9525" marB="0" anchor="ctr">
                    <a:lnL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>
                          <a:solidFill>
                            <a:srgbClr val="60497B"/>
                          </a:solidFill>
                          <a:latin typeface="Comic Sans MS"/>
                        </a:rPr>
                        <a:t>19</a:t>
                      </a:r>
                    </a:p>
                  </a:txBody>
                  <a:tcPr marL="114300" marR="9525" marT="9525" marB="0" anchor="ctr">
                    <a:lnL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75">
                      <a:fgClr>
                        <a:srgbClr val="FFFFFF"/>
                      </a:fgClr>
                      <a:bgClr>
                        <a:srgbClr val="FFFFFF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 dirty="0">
                          <a:solidFill>
                            <a:srgbClr val="60497B"/>
                          </a:solidFill>
                          <a:latin typeface="Comic Sans MS"/>
                        </a:rPr>
                        <a:t>20</a:t>
                      </a:r>
                    </a:p>
                  </a:txBody>
                  <a:tcPr marL="114300" marR="9525" marT="9525" marB="0" anchor="ctr">
                    <a:lnL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75">
                      <a:fgClr>
                        <a:srgbClr val="FFFFFF"/>
                      </a:fgClr>
                      <a:bgClr>
                        <a:srgbClr val="FFFFFF"/>
                      </a:bgClr>
                    </a:pattFill>
                  </a:tcPr>
                </a:tc>
              </a:tr>
              <a:tr h="251806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>
                          <a:solidFill>
                            <a:srgbClr val="60497B"/>
                          </a:solidFill>
                          <a:latin typeface="Comic Sans MS"/>
                        </a:rPr>
                        <a:t>21</a:t>
                      </a:r>
                    </a:p>
                  </a:txBody>
                  <a:tcPr marL="114300" marR="9525" marT="9525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>
                          <a:solidFill>
                            <a:srgbClr val="60497B"/>
                          </a:solidFill>
                          <a:latin typeface="Comic Sans MS"/>
                        </a:rPr>
                        <a:t>22</a:t>
                      </a:r>
                    </a:p>
                  </a:txBody>
                  <a:tcPr marL="114300" marR="9525" marT="9525" marB="0" anchor="ctr">
                    <a:lnL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>
                          <a:solidFill>
                            <a:srgbClr val="60497B"/>
                          </a:solidFill>
                          <a:latin typeface="Comic Sans MS"/>
                        </a:rPr>
                        <a:t>23</a:t>
                      </a:r>
                    </a:p>
                  </a:txBody>
                  <a:tcPr marL="114300" marR="9525" marT="9525" marB="0" anchor="ctr">
                    <a:lnL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>
                          <a:solidFill>
                            <a:srgbClr val="60497B"/>
                          </a:solidFill>
                          <a:latin typeface="Comic Sans MS"/>
                        </a:rPr>
                        <a:t>24</a:t>
                      </a:r>
                    </a:p>
                  </a:txBody>
                  <a:tcPr marL="114300" marR="9525" marT="9525" marB="0" anchor="ctr">
                    <a:lnL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>
                          <a:solidFill>
                            <a:srgbClr val="60497B"/>
                          </a:solidFill>
                          <a:latin typeface="Comic Sans MS"/>
                        </a:rPr>
                        <a:t>25</a:t>
                      </a:r>
                    </a:p>
                  </a:txBody>
                  <a:tcPr marL="114300" marR="9525" marT="9525" marB="0" anchor="ctr">
                    <a:lnL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>
                          <a:solidFill>
                            <a:srgbClr val="60497B"/>
                          </a:solidFill>
                          <a:latin typeface="Comic Sans MS"/>
                        </a:rPr>
                        <a:t>26</a:t>
                      </a:r>
                    </a:p>
                  </a:txBody>
                  <a:tcPr marL="114300" marR="9525" marT="9525" marB="0" anchor="ctr">
                    <a:lnL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75">
                      <a:fgClr>
                        <a:srgbClr val="FFFFFF"/>
                      </a:fgClr>
                      <a:bgClr>
                        <a:srgbClr val="FFFFFF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 dirty="0">
                          <a:solidFill>
                            <a:srgbClr val="60497B"/>
                          </a:solidFill>
                          <a:latin typeface="Comic Sans MS"/>
                        </a:rPr>
                        <a:t>27</a:t>
                      </a:r>
                    </a:p>
                  </a:txBody>
                  <a:tcPr marL="114300" marR="9525" marT="9525" marB="0" anchor="ctr">
                    <a:lnL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75">
                      <a:fgClr>
                        <a:srgbClr val="FFFFFF"/>
                      </a:fgClr>
                      <a:bgClr>
                        <a:srgbClr val="FFFFFF"/>
                      </a:bgClr>
                    </a:pattFill>
                  </a:tcPr>
                </a:tc>
              </a:tr>
              <a:tr h="251806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>
                          <a:solidFill>
                            <a:srgbClr val="60497B"/>
                          </a:solidFill>
                          <a:latin typeface="Comic Sans MS"/>
                        </a:rPr>
                        <a:t>28</a:t>
                      </a:r>
                    </a:p>
                  </a:txBody>
                  <a:tcPr marL="114300" marR="9525" marT="9525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>
                          <a:solidFill>
                            <a:srgbClr val="60497B"/>
                          </a:solidFill>
                          <a:latin typeface="Comic Sans MS"/>
                        </a:rPr>
                        <a:t>29</a:t>
                      </a:r>
                    </a:p>
                  </a:txBody>
                  <a:tcPr marL="114300" marR="9525" marT="9525" marB="0" anchor="ctr">
                    <a:lnL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>
                          <a:solidFill>
                            <a:srgbClr val="60497B"/>
                          </a:solidFill>
                          <a:latin typeface="Comic Sans MS"/>
                        </a:rPr>
                        <a:t>30</a:t>
                      </a:r>
                    </a:p>
                  </a:txBody>
                  <a:tcPr marL="114300" marR="9525" marT="9525" marB="0" anchor="ctr">
                    <a:lnL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>
                          <a:solidFill>
                            <a:srgbClr val="60497B"/>
                          </a:solidFill>
                          <a:latin typeface="Comic Sans MS"/>
                        </a:rPr>
                        <a:t> </a:t>
                      </a:r>
                    </a:p>
                  </a:txBody>
                  <a:tcPr marL="114300" marR="9525" marT="9525" marB="0" anchor="ctr">
                    <a:lnL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>
                          <a:solidFill>
                            <a:srgbClr val="60497B"/>
                          </a:solidFill>
                          <a:latin typeface="Comic Sans MS"/>
                        </a:rPr>
                        <a:t> </a:t>
                      </a:r>
                    </a:p>
                  </a:txBody>
                  <a:tcPr marL="114300" marR="9525" marT="9525" marB="0" anchor="ctr">
                    <a:lnL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>
                          <a:solidFill>
                            <a:srgbClr val="60497B"/>
                          </a:solidFill>
                          <a:latin typeface="Comic Sans MS"/>
                        </a:rPr>
                        <a:t> </a:t>
                      </a:r>
                    </a:p>
                  </a:txBody>
                  <a:tcPr marL="114300" marR="9525" marT="9525" marB="0" anchor="ctr">
                    <a:lnL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75">
                      <a:fgClr>
                        <a:srgbClr val="FFFFFF"/>
                      </a:fgClr>
                      <a:bgClr>
                        <a:srgbClr val="FFFFFF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 dirty="0">
                          <a:solidFill>
                            <a:srgbClr val="60497B"/>
                          </a:solidFill>
                          <a:latin typeface="Comic Sans MS"/>
                        </a:rPr>
                        <a:t> </a:t>
                      </a:r>
                    </a:p>
                  </a:txBody>
                  <a:tcPr marL="114300" marR="9525" marT="9525" marB="0" anchor="ctr">
                    <a:lnL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pic>
        <p:nvPicPr>
          <p:cNvPr id="8" name="Obrázek 7" descr="2011_11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970753">
            <a:off x="494014" y="1052200"/>
            <a:ext cx="4545629" cy="3030419"/>
          </a:xfrm>
          <a:prstGeom prst="rect">
            <a:avLst/>
          </a:prstGeom>
        </p:spPr>
      </p:pic>
      <p:pic>
        <p:nvPicPr>
          <p:cNvPr id="9" name="Obrázek 8" descr="2011_11b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922601">
            <a:off x="5498584" y="637169"/>
            <a:ext cx="2856585" cy="4284875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50000" b="-5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42910" y="285728"/>
            <a:ext cx="7772400" cy="1643074"/>
          </a:xfrm>
        </p:spPr>
        <p:txBody>
          <a:bodyPr/>
          <a:lstStyle/>
          <a:p>
            <a:pPr algn="l"/>
            <a:r>
              <a:rPr lang="cs-CZ" dirty="0" smtClean="0">
                <a:latin typeface="Comic Sans MS" pitchFamily="66" charset="0"/>
              </a:rPr>
              <a:t>	</a:t>
            </a:r>
            <a:endParaRPr lang="cs-CZ" dirty="0">
              <a:latin typeface="Comic Sans MS" pitchFamily="66" charset="0"/>
            </a:endParaRPr>
          </a:p>
        </p:txBody>
      </p:sp>
      <p:graphicFrame>
        <p:nvGraphicFramePr>
          <p:cNvPr id="7" name="Tabulka 6"/>
          <p:cNvGraphicFramePr>
            <a:graphicFrameLocks noGrp="1"/>
          </p:cNvGraphicFramePr>
          <p:nvPr/>
        </p:nvGraphicFramePr>
        <p:xfrm>
          <a:off x="500037" y="4777761"/>
          <a:ext cx="8072491" cy="1865947"/>
        </p:xfrm>
        <a:graphic>
          <a:graphicData uri="http://schemas.openxmlformats.org/drawingml/2006/table">
            <a:tbl>
              <a:tblPr/>
              <a:tblGrid>
                <a:gridCol w="1153213"/>
                <a:gridCol w="1153213"/>
                <a:gridCol w="1153213"/>
                <a:gridCol w="1153213"/>
                <a:gridCol w="1153213"/>
                <a:gridCol w="1153213"/>
                <a:gridCol w="1153213"/>
              </a:tblGrid>
              <a:tr h="355111">
                <a:tc gridSpan="7">
                  <a:txBody>
                    <a:bodyPr/>
                    <a:lstStyle/>
                    <a:p>
                      <a:pPr algn="ctr" fontAlgn="ctr"/>
                      <a:r>
                        <a:rPr lang="cs-CZ" sz="2000" b="1" i="0" u="none" strike="noStrike" dirty="0">
                          <a:solidFill>
                            <a:srgbClr val="60497B"/>
                          </a:solidFill>
                          <a:latin typeface="Comic Sans MS"/>
                        </a:rPr>
                        <a:t>PROSINEC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ltHorz">
                      <a:fgClr>
                        <a:srgbClr val="EAF1DD"/>
                      </a:fgClr>
                      <a:bgClr>
                        <a:srgbClr val="E5E0EC"/>
                      </a:bgClr>
                    </a:patt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</a:tr>
              <a:tr h="251806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 dirty="0">
                          <a:solidFill>
                            <a:srgbClr val="60497B"/>
                          </a:solidFill>
                          <a:latin typeface="Comic Sans MS"/>
                        </a:rPr>
                        <a:t>Po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E0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 dirty="0">
                          <a:solidFill>
                            <a:srgbClr val="60497B"/>
                          </a:solidFill>
                          <a:latin typeface="Comic Sans MS"/>
                        </a:rPr>
                        <a:t>Út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E0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 dirty="0">
                          <a:solidFill>
                            <a:srgbClr val="60497B"/>
                          </a:solidFill>
                          <a:latin typeface="Comic Sans MS"/>
                        </a:rPr>
                        <a:t>St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E0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 dirty="0">
                          <a:solidFill>
                            <a:srgbClr val="60497B"/>
                          </a:solidFill>
                          <a:latin typeface="Comic Sans MS"/>
                        </a:rPr>
                        <a:t>Čt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E0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 dirty="0">
                          <a:solidFill>
                            <a:srgbClr val="60497B"/>
                          </a:solidFill>
                          <a:latin typeface="Comic Sans MS"/>
                        </a:rPr>
                        <a:t>Pá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E0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 dirty="0">
                          <a:solidFill>
                            <a:srgbClr val="60497B"/>
                          </a:solidFill>
                          <a:latin typeface="Comic Sans MS"/>
                        </a:rPr>
                        <a:t>So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E0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 dirty="0">
                          <a:solidFill>
                            <a:srgbClr val="60497B"/>
                          </a:solidFill>
                          <a:latin typeface="Comic Sans MS"/>
                        </a:rPr>
                        <a:t>Ne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E0EC"/>
                    </a:solidFill>
                  </a:tcPr>
                </a:tc>
              </a:tr>
              <a:tr h="251806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>
                          <a:solidFill>
                            <a:srgbClr val="60497B"/>
                          </a:solidFill>
                          <a:latin typeface="Comic Sans MS"/>
                        </a:rPr>
                        <a:t> </a:t>
                      </a:r>
                    </a:p>
                  </a:txBody>
                  <a:tcPr marL="114300" marR="9525" marT="9525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>
                          <a:solidFill>
                            <a:srgbClr val="60497B"/>
                          </a:solidFill>
                          <a:latin typeface="Comic Sans MS"/>
                        </a:rPr>
                        <a:t> </a:t>
                      </a:r>
                    </a:p>
                  </a:txBody>
                  <a:tcPr marL="114300" marR="9525" marT="9525" marB="0" anchor="ctr">
                    <a:lnL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>
                          <a:solidFill>
                            <a:srgbClr val="60497B"/>
                          </a:solidFill>
                          <a:latin typeface="Comic Sans MS"/>
                        </a:rPr>
                        <a:t> </a:t>
                      </a:r>
                    </a:p>
                  </a:txBody>
                  <a:tcPr marL="114300" marR="9525" marT="9525" marB="0" anchor="ctr">
                    <a:lnL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>
                          <a:solidFill>
                            <a:srgbClr val="60497B"/>
                          </a:solidFill>
                          <a:latin typeface="Comic Sans MS"/>
                        </a:rPr>
                        <a:t>1</a:t>
                      </a:r>
                    </a:p>
                  </a:txBody>
                  <a:tcPr marL="114300" marR="9525" marT="9525" marB="0" anchor="ctr">
                    <a:lnL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>
                          <a:solidFill>
                            <a:srgbClr val="60497B"/>
                          </a:solidFill>
                          <a:latin typeface="Comic Sans MS"/>
                        </a:rPr>
                        <a:t>2</a:t>
                      </a:r>
                    </a:p>
                  </a:txBody>
                  <a:tcPr marL="114300" marR="9525" marT="9525" marB="0" anchor="ctr">
                    <a:lnL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>
                          <a:solidFill>
                            <a:srgbClr val="60497B"/>
                          </a:solidFill>
                          <a:latin typeface="Comic Sans MS"/>
                        </a:rPr>
                        <a:t>3</a:t>
                      </a:r>
                    </a:p>
                  </a:txBody>
                  <a:tcPr marL="114300" marR="9525" marT="9525" marB="0" anchor="ctr">
                    <a:lnL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75">
                      <a:fgClr>
                        <a:srgbClr val="FFFFFF"/>
                      </a:fgClr>
                      <a:bgClr>
                        <a:srgbClr val="FFFFFF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 dirty="0">
                          <a:solidFill>
                            <a:srgbClr val="60497B"/>
                          </a:solidFill>
                          <a:latin typeface="Comic Sans MS"/>
                        </a:rPr>
                        <a:t>4</a:t>
                      </a:r>
                    </a:p>
                  </a:txBody>
                  <a:tcPr marL="114300" marR="9525" marT="9525" marB="0" anchor="ctr">
                    <a:lnL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75">
                      <a:fgClr>
                        <a:srgbClr val="FFFFFF"/>
                      </a:fgClr>
                      <a:bgClr>
                        <a:srgbClr val="FFFFFF"/>
                      </a:bgClr>
                    </a:pattFill>
                  </a:tcPr>
                </a:tc>
              </a:tr>
              <a:tr h="251806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>
                          <a:solidFill>
                            <a:srgbClr val="60497B"/>
                          </a:solidFill>
                          <a:latin typeface="Comic Sans MS"/>
                        </a:rPr>
                        <a:t>5</a:t>
                      </a:r>
                    </a:p>
                  </a:txBody>
                  <a:tcPr marL="114300" marR="9525" marT="9525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>
                          <a:solidFill>
                            <a:srgbClr val="60497B"/>
                          </a:solidFill>
                          <a:latin typeface="Comic Sans MS"/>
                        </a:rPr>
                        <a:t>6</a:t>
                      </a:r>
                    </a:p>
                  </a:txBody>
                  <a:tcPr marL="114300" marR="9525" marT="9525" marB="0" anchor="ctr">
                    <a:lnL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>
                          <a:solidFill>
                            <a:srgbClr val="60497B"/>
                          </a:solidFill>
                          <a:latin typeface="Comic Sans MS"/>
                        </a:rPr>
                        <a:t>7</a:t>
                      </a:r>
                    </a:p>
                  </a:txBody>
                  <a:tcPr marL="114300" marR="9525" marT="9525" marB="0" anchor="ctr">
                    <a:lnL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>
                          <a:solidFill>
                            <a:srgbClr val="60497B"/>
                          </a:solidFill>
                          <a:latin typeface="Comic Sans MS"/>
                        </a:rPr>
                        <a:t>8</a:t>
                      </a:r>
                    </a:p>
                  </a:txBody>
                  <a:tcPr marL="114300" marR="9525" marT="9525" marB="0" anchor="ctr">
                    <a:lnL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>
                          <a:solidFill>
                            <a:srgbClr val="60497B"/>
                          </a:solidFill>
                          <a:latin typeface="Comic Sans MS"/>
                        </a:rPr>
                        <a:t>9</a:t>
                      </a:r>
                    </a:p>
                  </a:txBody>
                  <a:tcPr marL="114300" marR="9525" marT="9525" marB="0" anchor="ctr">
                    <a:lnL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>
                          <a:solidFill>
                            <a:srgbClr val="60497B"/>
                          </a:solidFill>
                          <a:latin typeface="Comic Sans MS"/>
                        </a:rPr>
                        <a:t>10</a:t>
                      </a:r>
                    </a:p>
                  </a:txBody>
                  <a:tcPr marL="114300" marR="9525" marT="9525" marB="0" anchor="ctr">
                    <a:lnL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75">
                      <a:fgClr>
                        <a:srgbClr val="FFFFFF"/>
                      </a:fgClr>
                      <a:bgClr>
                        <a:srgbClr val="FFFFFF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 dirty="0">
                          <a:solidFill>
                            <a:srgbClr val="60497B"/>
                          </a:solidFill>
                          <a:latin typeface="Comic Sans MS"/>
                        </a:rPr>
                        <a:t>11</a:t>
                      </a:r>
                    </a:p>
                  </a:txBody>
                  <a:tcPr marL="114300" marR="9525" marT="9525" marB="0" anchor="ctr">
                    <a:lnL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75">
                      <a:fgClr>
                        <a:srgbClr val="FFFFFF"/>
                      </a:fgClr>
                      <a:bgClr>
                        <a:srgbClr val="FFFFFF"/>
                      </a:bgClr>
                    </a:pattFill>
                  </a:tcPr>
                </a:tc>
              </a:tr>
              <a:tr h="251806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>
                          <a:solidFill>
                            <a:srgbClr val="60497B"/>
                          </a:solidFill>
                          <a:latin typeface="Comic Sans MS"/>
                        </a:rPr>
                        <a:t>12</a:t>
                      </a:r>
                    </a:p>
                  </a:txBody>
                  <a:tcPr marL="114300" marR="9525" marT="9525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>
                          <a:solidFill>
                            <a:srgbClr val="60497B"/>
                          </a:solidFill>
                          <a:latin typeface="Comic Sans MS"/>
                        </a:rPr>
                        <a:t>13</a:t>
                      </a:r>
                    </a:p>
                  </a:txBody>
                  <a:tcPr marL="114300" marR="9525" marT="9525" marB="0" anchor="ctr">
                    <a:lnL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>
                          <a:solidFill>
                            <a:srgbClr val="60497B"/>
                          </a:solidFill>
                          <a:latin typeface="Comic Sans MS"/>
                        </a:rPr>
                        <a:t>14</a:t>
                      </a:r>
                    </a:p>
                  </a:txBody>
                  <a:tcPr marL="114300" marR="9525" marT="9525" marB="0" anchor="ctr">
                    <a:lnL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>
                          <a:solidFill>
                            <a:srgbClr val="60497B"/>
                          </a:solidFill>
                          <a:latin typeface="Comic Sans MS"/>
                        </a:rPr>
                        <a:t>15</a:t>
                      </a:r>
                    </a:p>
                  </a:txBody>
                  <a:tcPr marL="114300" marR="9525" marT="9525" marB="0" anchor="ctr">
                    <a:lnL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>
                          <a:solidFill>
                            <a:srgbClr val="60497B"/>
                          </a:solidFill>
                          <a:latin typeface="Comic Sans MS"/>
                        </a:rPr>
                        <a:t>16</a:t>
                      </a:r>
                    </a:p>
                  </a:txBody>
                  <a:tcPr marL="114300" marR="9525" marT="9525" marB="0" anchor="ctr">
                    <a:lnL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>
                          <a:solidFill>
                            <a:srgbClr val="60497B"/>
                          </a:solidFill>
                          <a:latin typeface="Comic Sans MS"/>
                        </a:rPr>
                        <a:t>17</a:t>
                      </a:r>
                    </a:p>
                  </a:txBody>
                  <a:tcPr marL="114300" marR="9525" marT="9525" marB="0" anchor="ctr">
                    <a:lnL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75">
                      <a:fgClr>
                        <a:srgbClr val="FFFFFF"/>
                      </a:fgClr>
                      <a:bgClr>
                        <a:srgbClr val="FFFFFF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 dirty="0">
                          <a:solidFill>
                            <a:srgbClr val="60497B"/>
                          </a:solidFill>
                          <a:latin typeface="Comic Sans MS"/>
                        </a:rPr>
                        <a:t>18</a:t>
                      </a:r>
                    </a:p>
                  </a:txBody>
                  <a:tcPr marL="114300" marR="9525" marT="9525" marB="0" anchor="ctr">
                    <a:lnL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75">
                      <a:fgClr>
                        <a:srgbClr val="FFFFFF"/>
                      </a:fgClr>
                      <a:bgClr>
                        <a:srgbClr val="FFFFFF"/>
                      </a:bgClr>
                    </a:pattFill>
                  </a:tcPr>
                </a:tc>
              </a:tr>
              <a:tr h="251806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>
                          <a:solidFill>
                            <a:srgbClr val="60497B"/>
                          </a:solidFill>
                          <a:latin typeface="Comic Sans MS"/>
                        </a:rPr>
                        <a:t>19</a:t>
                      </a:r>
                    </a:p>
                  </a:txBody>
                  <a:tcPr marL="114300" marR="9525" marT="9525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>
                          <a:solidFill>
                            <a:srgbClr val="60497B"/>
                          </a:solidFill>
                          <a:latin typeface="Comic Sans MS"/>
                        </a:rPr>
                        <a:t>20</a:t>
                      </a:r>
                    </a:p>
                  </a:txBody>
                  <a:tcPr marL="114300" marR="9525" marT="9525" marB="0" anchor="ctr">
                    <a:lnL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>
                          <a:solidFill>
                            <a:srgbClr val="60497B"/>
                          </a:solidFill>
                          <a:latin typeface="Comic Sans MS"/>
                        </a:rPr>
                        <a:t>21</a:t>
                      </a:r>
                    </a:p>
                  </a:txBody>
                  <a:tcPr marL="114300" marR="9525" marT="9525" marB="0" anchor="ctr">
                    <a:lnL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>
                          <a:solidFill>
                            <a:srgbClr val="60497B"/>
                          </a:solidFill>
                          <a:latin typeface="Comic Sans MS"/>
                        </a:rPr>
                        <a:t>22</a:t>
                      </a:r>
                    </a:p>
                  </a:txBody>
                  <a:tcPr marL="114300" marR="9525" marT="9525" marB="0" anchor="ctr">
                    <a:lnL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>
                          <a:solidFill>
                            <a:srgbClr val="60497B"/>
                          </a:solidFill>
                          <a:latin typeface="Comic Sans MS"/>
                        </a:rPr>
                        <a:t>23</a:t>
                      </a:r>
                    </a:p>
                  </a:txBody>
                  <a:tcPr marL="114300" marR="9525" marT="9525" marB="0" anchor="ctr">
                    <a:lnL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>
                          <a:solidFill>
                            <a:srgbClr val="60497B"/>
                          </a:solidFill>
                          <a:latin typeface="Comic Sans MS"/>
                        </a:rPr>
                        <a:t>24</a:t>
                      </a:r>
                    </a:p>
                  </a:txBody>
                  <a:tcPr marL="114300" marR="9525" marT="9525" marB="0" anchor="ctr">
                    <a:lnL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75">
                      <a:fgClr>
                        <a:srgbClr val="FFFFFF"/>
                      </a:fgClr>
                      <a:bgClr>
                        <a:srgbClr val="FFFFFF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 dirty="0">
                          <a:solidFill>
                            <a:srgbClr val="60497B"/>
                          </a:solidFill>
                          <a:latin typeface="Comic Sans MS"/>
                        </a:rPr>
                        <a:t>25</a:t>
                      </a:r>
                    </a:p>
                  </a:txBody>
                  <a:tcPr marL="114300" marR="9525" marT="9525" marB="0" anchor="ctr">
                    <a:lnL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75">
                      <a:fgClr>
                        <a:srgbClr val="FFFFFF"/>
                      </a:fgClr>
                      <a:bgClr>
                        <a:srgbClr val="FFFFFF"/>
                      </a:bgClr>
                    </a:pattFill>
                  </a:tcPr>
                </a:tc>
              </a:tr>
              <a:tr h="251806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>
                          <a:solidFill>
                            <a:srgbClr val="60497B"/>
                          </a:solidFill>
                          <a:latin typeface="Comic Sans MS"/>
                        </a:rPr>
                        <a:t>26</a:t>
                      </a:r>
                    </a:p>
                  </a:txBody>
                  <a:tcPr marL="114300" marR="9525" marT="9525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>
                          <a:solidFill>
                            <a:srgbClr val="60497B"/>
                          </a:solidFill>
                          <a:latin typeface="Comic Sans MS"/>
                        </a:rPr>
                        <a:t>27</a:t>
                      </a:r>
                    </a:p>
                  </a:txBody>
                  <a:tcPr marL="114300" marR="9525" marT="9525" marB="0" anchor="ctr">
                    <a:lnL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>
                          <a:solidFill>
                            <a:srgbClr val="60497B"/>
                          </a:solidFill>
                          <a:latin typeface="Comic Sans MS"/>
                        </a:rPr>
                        <a:t>28</a:t>
                      </a:r>
                    </a:p>
                  </a:txBody>
                  <a:tcPr marL="114300" marR="9525" marT="9525" marB="0" anchor="ctr">
                    <a:lnL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>
                          <a:solidFill>
                            <a:srgbClr val="60497B"/>
                          </a:solidFill>
                          <a:latin typeface="Comic Sans MS"/>
                        </a:rPr>
                        <a:t>29</a:t>
                      </a:r>
                    </a:p>
                  </a:txBody>
                  <a:tcPr marL="114300" marR="9525" marT="9525" marB="0" anchor="ctr">
                    <a:lnL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>
                          <a:solidFill>
                            <a:srgbClr val="60497B"/>
                          </a:solidFill>
                          <a:latin typeface="Comic Sans MS"/>
                        </a:rPr>
                        <a:t>30</a:t>
                      </a:r>
                    </a:p>
                  </a:txBody>
                  <a:tcPr marL="114300" marR="9525" marT="9525" marB="0" anchor="ctr">
                    <a:lnL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>
                          <a:solidFill>
                            <a:srgbClr val="60497B"/>
                          </a:solidFill>
                          <a:latin typeface="Comic Sans MS"/>
                        </a:rPr>
                        <a:t>31</a:t>
                      </a:r>
                    </a:p>
                  </a:txBody>
                  <a:tcPr marL="114300" marR="9525" marT="9525" marB="0" anchor="ctr">
                    <a:lnL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75">
                      <a:fgClr>
                        <a:srgbClr val="FFFFFF"/>
                      </a:fgClr>
                      <a:bgClr>
                        <a:srgbClr val="FFFFFF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 dirty="0">
                          <a:solidFill>
                            <a:srgbClr val="60497B"/>
                          </a:solidFill>
                          <a:latin typeface="Comic Sans MS"/>
                        </a:rPr>
                        <a:t> </a:t>
                      </a:r>
                    </a:p>
                  </a:txBody>
                  <a:tcPr marL="114300" marR="9525" marT="9525" marB="0" anchor="ctr">
                    <a:lnL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pic>
        <p:nvPicPr>
          <p:cNvPr id="8" name="Obrázek 7" descr="2011_12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0511859">
            <a:off x="771897" y="435911"/>
            <a:ext cx="3061805" cy="4430988"/>
          </a:xfrm>
          <a:prstGeom prst="rect">
            <a:avLst/>
          </a:prstGeom>
        </p:spPr>
      </p:pic>
      <p:pic>
        <p:nvPicPr>
          <p:cNvPr id="9" name="Obrázek 8" descr="2011_12b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180794">
            <a:off x="5125426" y="449770"/>
            <a:ext cx="3220216" cy="4451548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50000" b="-5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42910" y="285728"/>
            <a:ext cx="7772400" cy="1643074"/>
          </a:xfrm>
        </p:spPr>
        <p:txBody>
          <a:bodyPr/>
          <a:lstStyle/>
          <a:p>
            <a:pPr algn="l"/>
            <a:r>
              <a:rPr lang="cs-CZ" dirty="0" smtClean="0">
                <a:latin typeface="Comic Sans MS" pitchFamily="66" charset="0"/>
              </a:rPr>
              <a:t>	</a:t>
            </a:r>
            <a:endParaRPr lang="cs-CZ" dirty="0">
              <a:latin typeface="Comic Sans MS" pitchFamily="66" charset="0"/>
            </a:endParaRPr>
          </a:p>
        </p:txBody>
      </p:sp>
      <p:sp>
        <p:nvSpPr>
          <p:cNvPr id="4" name="Podnadpis 2"/>
          <p:cNvSpPr txBox="1">
            <a:spLocks/>
          </p:cNvSpPr>
          <p:nvPr/>
        </p:nvSpPr>
        <p:spPr>
          <a:xfrm>
            <a:off x="571472" y="2071678"/>
            <a:ext cx="8001056" cy="20002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ctr">
              <a:spcBef>
                <a:spcPct val="20000"/>
              </a:spcBef>
            </a:pPr>
            <a:endParaRPr kumimoji="0" lang="cs-CZ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7" name="Obrázek 6" descr="2011g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0899910">
            <a:off x="1087982" y="4211724"/>
            <a:ext cx="1632524" cy="2448785"/>
          </a:xfrm>
          <a:prstGeom prst="rect">
            <a:avLst/>
          </a:prstGeom>
        </p:spPr>
      </p:pic>
      <p:pic>
        <p:nvPicPr>
          <p:cNvPr id="8" name="Obrázek 7" descr="2011f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003862">
            <a:off x="6945160" y="3979254"/>
            <a:ext cx="1720869" cy="2581304"/>
          </a:xfrm>
          <a:prstGeom prst="rect">
            <a:avLst/>
          </a:prstGeom>
        </p:spPr>
      </p:pic>
      <p:pic>
        <p:nvPicPr>
          <p:cNvPr id="10" name="Obrázek 9" descr="2011e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20933963">
            <a:off x="4821253" y="3653178"/>
            <a:ext cx="1857372" cy="2786058"/>
          </a:xfrm>
          <a:prstGeom prst="rect">
            <a:avLst/>
          </a:prstGeom>
        </p:spPr>
      </p:pic>
      <p:pic>
        <p:nvPicPr>
          <p:cNvPr id="11" name="Obrázek 10" descr="2011d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1124974">
            <a:off x="2965301" y="4053147"/>
            <a:ext cx="1616981" cy="2425471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42910" y="285728"/>
            <a:ext cx="7772400" cy="1643074"/>
          </a:xfrm>
        </p:spPr>
        <p:txBody>
          <a:bodyPr/>
          <a:lstStyle/>
          <a:p>
            <a:pPr algn="l"/>
            <a:r>
              <a:rPr lang="cs-CZ" dirty="0" smtClean="0">
                <a:latin typeface="Comic Sans MS" pitchFamily="66" charset="0"/>
              </a:rPr>
              <a:t>	</a:t>
            </a:r>
            <a:endParaRPr lang="cs-CZ" dirty="0">
              <a:latin typeface="Comic Sans MS" pitchFamily="66" charset="0"/>
            </a:endParaRPr>
          </a:p>
        </p:txBody>
      </p:sp>
      <p:sp>
        <p:nvSpPr>
          <p:cNvPr id="4" name="Podnadpis 2"/>
          <p:cNvSpPr txBox="1">
            <a:spLocks/>
          </p:cNvSpPr>
          <p:nvPr/>
        </p:nvSpPr>
        <p:spPr>
          <a:xfrm>
            <a:off x="571472" y="2071678"/>
            <a:ext cx="8001056" cy="20002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ctr">
              <a:spcBef>
                <a:spcPct val="20000"/>
              </a:spcBef>
            </a:pPr>
            <a:endParaRPr kumimoji="0" lang="cs-CZ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7" name="Obrázek 6" descr="2011b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79853"/>
            <a:ext cx="9144000" cy="6098293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50000" b="-5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42910" y="285728"/>
            <a:ext cx="7772400" cy="1643074"/>
          </a:xfrm>
        </p:spPr>
        <p:txBody>
          <a:bodyPr/>
          <a:lstStyle/>
          <a:p>
            <a:pPr algn="l"/>
            <a:r>
              <a:rPr lang="cs-CZ" dirty="0" smtClean="0">
                <a:latin typeface="Comic Sans MS" pitchFamily="66" charset="0"/>
              </a:rPr>
              <a:t>	</a:t>
            </a:r>
            <a:endParaRPr lang="cs-CZ" dirty="0">
              <a:latin typeface="Comic Sans MS" pitchFamily="66" charset="0"/>
            </a:endParaRPr>
          </a:p>
        </p:txBody>
      </p:sp>
      <p:sp>
        <p:nvSpPr>
          <p:cNvPr id="4" name="Podnadpis 2"/>
          <p:cNvSpPr txBox="1">
            <a:spLocks/>
          </p:cNvSpPr>
          <p:nvPr/>
        </p:nvSpPr>
        <p:spPr>
          <a:xfrm>
            <a:off x="571472" y="2071678"/>
            <a:ext cx="8001056" cy="20002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ctr">
              <a:spcBef>
                <a:spcPct val="20000"/>
              </a:spcBef>
            </a:pPr>
            <a:endParaRPr kumimoji="0" lang="cs-CZ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aphicFrame>
        <p:nvGraphicFramePr>
          <p:cNvPr id="5" name="Tabulka 4"/>
          <p:cNvGraphicFramePr>
            <a:graphicFrameLocks noGrp="1"/>
          </p:cNvGraphicFramePr>
          <p:nvPr/>
        </p:nvGraphicFramePr>
        <p:xfrm>
          <a:off x="500034" y="4786322"/>
          <a:ext cx="8072491" cy="1874520"/>
        </p:xfrm>
        <a:graphic>
          <a:graphicData uri="http://schemas.openxmlformats.org/drawingml/2006/table">
            <a:tbl>
              <a:tblPr/>
              <a:tblGrid>
                <a:gridCol w="1153213"/>
                <a:gridCol w="1153213"/>
                <a:gridCol w="1153213"/>
                <a:gridCol w="1153213"/>
                <a:gridCol w="1153213"/>
                <a:gridCol w="1153213"/>
                <a:gridCol w="1153213"/>
              </a:tblGrid>
              <a:tr h="222885">
                <a:tc gridSpan="7">
                  <a:txBody>
                    <a:bodyPr/>
                    <a:lstStyle/>
                    <a:p>
                      <a:pPr algn="ctr" fontAlgn="ctr"/>
                      <a:r>
                        <a:rPr lang="cs-CZ" sz="2000" b="1" i="0" u="none" strike="noStrike" dirty="0">
                          <a:solidFill>
                            <a:srgbClr val="60497B"/>
                          </a:solidFill>
                          <a:latin typeface="Comic Sans MS"/>
                        </a:rPr>
                        <a:t>LEDEN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ltHorz">
                      <a:fgClr>
                        <a:srgbClr val="EAF1DD"/>
                      </a:fgClr>
                      <a:bgClr>
                        <a:srgbClr val="E5E0EC"/>
                      </a:bgClr>
                    </a:patt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</a:tr>
              <a:tr h="220267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 dirty="0">
                          <a:solidFill>
                            <a:srgbClr val="60497B"/>
                          </a:solidFill>
                          <a:latin typeface="Comic Sans MS"/>
                        </a:rPr>
                        <a:t>Po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E0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 dirty="0">
                          <a:solidFill>
                            <a:srgbClr val="60497B"/>
                          </a:solidFill>
                          <a:latin typeface="Comic Sans MS"/>
                        </a:rPr>
                        <a:t>Út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E0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 dirty="0">
                          <a:solidFill>
                            <a:srgbClr val="60497B"/>
                          </a:solidFill>
                          <a:latin typeface="Comic Sans MS"/>
                        </a:rPr>
                        <a:t>St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E0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>
                          <a:solidFill>
                            <a:srgbClr val="60497B"/>
                          </a:solidFill>
                          <a:latin typeface="Comic Sans MS"/>
                        </a:rPr>
                        <a:t>Čt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E0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>
                          <a:solidFill>
                            <a:srgbClr val="60497B"/>
                          </a:solidFill>
                          <a:latin typeface="Comic Sans MS"/>
                        </a:rPr>
                        <a:t>Pá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E0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>
                          <a:solidFill>
                            <a:srgbClr val="60497B"/>
                          </a:solidFill>
                          <a:latin typeface="Comic Sans MS"/>
                        </a:rPr>
                        <a:t>So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E0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>
                          <a:solidFill>
                            <a:srgbClr val="60497B"/>
                          </a:solidFill>
                          <a:latin typeface="Comic Sans MS"/>
                        </a:rPr>
                        <a:t>Ne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E0EC"/>
                    </a:solidFill>
                  </a:tcPr>
                </a:tc>
              </a:tr>
              <a:tr h="220267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>
                          <a:solidFill>
                            <a:srgbClr val="60497B"/>
                          </a:solidFill>
                          <a:latin typeface="Comic Sans MS"/>
                        </a:rPr>
                        <a:t> </a:t>
                      </a:r>
                    </a:p>
                  </a:txBody>
                  <a:tcPr marL="114300" marR="9525" marT="9525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 dirty="0">
                          <a:solidFill>
                            <a:srgbClr val="60497B"/>
                          </a:solidFill>
                          <a:latin typeface="Comic Sans MS"/>
                        </a:rPr>
                        <a:t> </a:t>
                      </a:r>
                    </a:p>
                  </a:txBody>
                  <a:tcPr marL="114300" marR="9525" marT="9525" marB="0" anchor="ctr">
                    <a:lnL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 dirty="0">
                          <a:solidFill>
                            <a:srgbClr val="60497B"/>
                          </a:solidFill>
                          <a:latin typeface="Comic Sans MS"/>
                        </a:rPr>
                        <a:t> </a:t>
                      </a:r>
                    </a:p>
                  </a:txBody>
                  <a:tcPr marL="114300" marR="9525" marT="9525" marB="0" anchor="ctr">
                    <a:lnL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 dirty="0">
                          <a:solidFill>
                            <a:srgbClr val="60497B"/>
                          </a:solidFill>
                          <a:latin typeface="Comic Sans MS"/>
                        </a:rPr>
                        <a:t> </a:t>
                      </a:r>
                    </a:p>
                  </a:txBody>
                  <a:tcPr marL="114300" marR="9525" marT="9525" marB="0" anchor="ctr">
                    <a:lnL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 dirty="0">
                          <a:solidFill>
                            <a:srgbClr val="60497B"/>
                          </a:solidFill>
                          <a:latin typeface="Comic Sans MS"/>
                        </a:rPr>
                        <a:t> </a:t>
                      </a:r>
                    </a:p>
                  </a:txBody>
                  <a:tcPr marL="114300" marR="9525" marT="9525" marB="0" anchor="ctr">
                    <a:lnL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>
                          <a:solidFill>
                            <a:srgbClr val="60497B"/>
                          </a:solidFill>
                          <a:latin typeface="Comic Sans MS"/>
                        </a:rPr>
                        <a:t>1</a:t>
                      </a:r>
                    </a:p>
                  </a:txBody>
                  <a:tcPr marL="114300" marR="9525" marT="9525" marB="0" anchor="ctr">
                    <a:lnL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75">
                      <a:fgClr>
                        <a:srgbClr val="FFFFFF"/>
                      </a:fgClr>
                      <a:bgClr>
                        <a:srgbClr val="FFFFFF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>
                          <a:solidFill>
                            <a:srgbClr val="60497B"/>
                          </a:solidFill>
                          <a:latin typeface="Comic Sans MS"/>
                        </a:rPr>
                        <a:t>2</a:t>
                      </a:r>
                    </a:p>
                  </a:txBody>
                  <a:tcPr marL="114300" marR="9525" marT="9525" marB="0" anchor="ctr">
                    <a:lnL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75">
                      <a:fgClr>
                        <a:srgbClr val="FFFFFF"/>
                      </a:fgClr>
                      <a:bgClr>
                        <a:srgbClr val="FFFFFF"/>
                      </a:bgClr>
                    </a:pattFill>
                  </a:tcPr>
                </a:tc>
              </a:tr>
              <a:tr h="220267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>
                          <a:solidFill>
                            <a:srgbClr val="60497B"/>
                          </a:solidFill>
                          <a:latin typeface="Comic Sans MS"/>
                        </a:rPr>
                        <a:t>3</a:t>
                      </a:r>
                    </a:p>
                  </a:txBody>
                  <a:tcPr marL="114300" marR="9525" marT="9525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>
                          <a:solidFill>
                            <a:srgbClr val="60497B"/>
                          </a:solidFill>
                          <a:latin typeface="Comic Sans MS"/>
                        </a:rPr>
                        <a:t>4</a:t>
                      </a:r>
                    </a:p>
                  </a:txBody>
                  <a:tcPr marL="114300" marR="9525" marT="9525" marB="0" anchor="ctr">
                    <a:lnL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>
                          <a:solidFill>
                            <a:srgbClr val="60497B"/>
                          </a:solidFill>
                          <a:latin typeface="Comic Sans MS"/>
                        </a:rPr>
                        <a:t>5</a:t>
                      </a:r>
                    </a:p>
                  </a:txBody>
                  <a:tcPr marL="114300" marR="9525" marT="9525" marB="0" anchor="ctr">
                    <a:lnL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 dirty="0">
                          <a:solidFill>
                            <a:srgbClr val="60497B"/>
                          </a:solidFill>
                          <a:latin typeface="Comic Sans MS"/>
                        </a:rPr>
                        <a:t>6</a:t>
                      </a:r>
                    </a:p>
                  </a:txBody>
                  <a:tcPr marL="114300" marR="9525" marT="9525" marB="0" anchor="ctr">
                    <a:lnL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 dirty="0">
                          <a:solidFill>
                            <a:srgbClr val="60497B"/>
                          </a:solidFill>
                          <a:latin typeface="Comic Sans MS"/>
                        </a:rPr>
                        <a:t>7</a:t>
                      </a:r>
                    </a:p>
                  </a:txBody>
                  <a:tcPr marL="114300" marR="9525" marT="9525" marB="0" anchor="ctr">
                    <a:lnL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>
                          <a:solidFill>
                            <a:srgbClr val="60497B"/>
                          </a:solidFill>
                          <a:latin typeface="Comic Sans MS"/>
                        </a:rPr>
                        <a:t>8</a:t>
                      </a:r>
                    </a:p>
                  </a:txBody>
                  <a:tcPr marL="114300" marR="9525" marT="9525" marB="0" anchor="ctr">
                    <a:lnL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75">
                      <a:fgClr>
                        <a:srgbClr val="FFFFFF"/>
                      </a:fgClr>
                      <a:bgClr>
                        <a:srgbClr val="FFFFFF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>
                          <a:solidFill>
                            <a:srgbClr val="60497B"/>
                          </a:solidFill>
                          <a:latin typeface="Comic Sans MS"/>
                        </a:rPr>
                        <a:t>9</a:t>
                      </a:r>
                    </a:p>
                  </a:txBody>
                  <a:tcPr marL="114300" marR="9525" marT="9525" marB="0" anchor="ctr">
                    <a:lnL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75">
                      <a:fgClr>
                        <a:srgbClr val="FFFFFF"/>
                      </a:fgClr>
                      <a:bgClr>
                        <a:srgbClr val="FFFFFF"/>
                      </a:bgClr>
                    </a:pattFill>
                  </a:tcPr>
                </a:tc>
              </a:tr>
              <a:tr h="220267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>
                          <a:solidFill>
                            <a:srgbClr val="60497B"/>
                          </a:solidFill>
                          <a:latin typeface="Comic Sans MS"/>
                        </a:rPr>
                        <a:t>10</a:t>
                      </a:r>
                    </a:p>
                  </a:txBody>
                  <a:tcPr marL="114300" marR="9525" marT="9525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>
                          <a:solidFill>
                            <a:srgbClr val="60497B"/>
                          </a:solidFill>
                          <a:latin typeface="Comic Sans MS"/>
                        </a:rPr>
                        <a:t>11</a:t>
                      </a:r>
                    </a:p>
                  </a:txBody>
                  <a:tcPr marL="114300" marR="9525" marT="9525" marB="0" anchor="ctr">
                    <a:lnL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>
                          <a:solidFill>
                            <a:srgbClr val="60497B"/>
                          </a:solidFill>
                          <a:latin typeface="Comic Sans MS"/>
                        </a:rPr>
                        <a:t>12</a:t>
                      </a:r>
                    </a:p>
                  </a:txBody>
                  <a:tcPr marL="114300" marR="9525" marT="9525" marB="0" anchor="ctr">
                    <a:lnL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>
                          <a:solidFill>
                            <a:srgbClr val="60497B"/>
                          </a:solidFill>
                          <a:latin typeface="Comic Sans MS"/>
                        </a:rPr>
                        <a:t>13</a:t>
                      </a:r>
                    </a:p>
                  </a:txBody>
                  <a:tcPr marL="114300" marR="9525" marT="9525" marB="0" anchor="ctr">
                    <a:lnL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 dirty="0">
                          <a:solidFill>
                            <a:srgbClr val="60497B"/>
                          </a:solidFill>
                          <a:latin typeface="Comic Sans MS"/>
                        </a:rPr>
                        <a:t>14</a:t>
                      </a:r>
                    </a:p>
                  </a:txBody>
                  <a:tcPr marL="114300" marR="9525" marT="9525" marB="0" anchor="ctr">
                    <a:lnL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 dirty="0">
                          <a:solidFill>
                            <a:srgbClr val="60497B"/>
                          </a:solidFill>
                          <a:latin typeface="Comic Sans MS"/>
                        </a:rPr>
                        <a:t>15</a:t>
                      </a:r>
                    </a:p>
                  </a:txBody>
                  <a:tcPr marL="114300" marR="9525" marT="9525" marB="0" anchor="ctr">
                    <a:lnL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75">
                      <a:fgClr>
                        <a:srgbClr val="FFFFFF"/>
                      </a:fgClr>
                      <a:bgClr>
                        <a:srgbClr val="FFFFFF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 dirty="0">
                          <a:solidFill>
                            <a:srgbClr val="60497B"/>
                          </a:solidFill>
                          <a:latin typeface="Comic Sans MS"/>
                        </a:rPr>
                        <a:t>16</a:t>
                      </a:r>
                    </a:p>
                  </a:txBody>
                  <a:tcPr marL="114300" marR="9525" marT="9525" marB="0" anchor="ctr">
                    <a:lnL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75">
                      <a:fgClr>
                        <a:srgbClr val="FFFFFF"/>
                      </a:fgClr>
                      <a:bgClr>
                        <a:srgbClr val="FFFFFF"/>
                      </a:bgClr>
                    </a:pattFill>
                  </a:tcPr>
                </a:tc>
              </a:tr>
              <a:tr h="220267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>
                          <a:solidFill>
                            <a:srgbClr val="60497B"/>
                          </a:solidFill>
                          <a:latin typeface="Comic Sans MS"/>
                        </a:rPr>
                        <a:t>17</a:t>
                      </a:r>
                    </a:p>
                  </a:txBody>
                  <a:tcPr marL="114300" marR="9525" marT="9525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>
                          <a:solidFill>
                            <a:srgbClr val="60497B"/>
                          </a:solidFill>
                          <a:latin typeface="Comic Sans MS"/>
                        </a:rPr>
                        <a:t>18</a:t>
                      </a:r>
                    </a:p>
                  </a:txBody>
                  <a:tcPr marL="114300" marR="9525" marT="9525" marB="0" anchor="ctr">
                    <a:lnL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>
                          <a:solidFill>
                            <a:srgbClr val="60497B"/>
                          </a:solidFill>
                          <a:latin typeface="Comic Sans MS"/>
                        </a:rPr>
                        <a:t>19</a:t>
                      </a:r>
                    </a:p>
                  </a:txBody>
                  <a:tcPr marL="114300" marR="9525" marT="9525" marB="0" anchor="ctr">
                    <a:lnL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>
                          <a:solidFill>
                            <a:srgbClr val="60497B"/>
                          </a:solidFill>
                          <a:latin typeface="Comic Sans MS"/>
                        </a:rPr>
                        <a:t>20</a:t>
                      </a:r>
                    </a:p>
                  </a:txBody>
                  <a:tcPr marL="114300" marR="9525" marT="9525" marB="0" anchor="ctr">
                    <a:lnL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 dirty="0">
                          <a:solidFill>
                            <a:srgbClr val="60497B"/>
                          </a:solidFill>
                          <a:latin typeface="Comic Sans MS"/>
                        </a:rPr>
                        <a:t>21</a:t>
                      </a:r>
                    </a:p>
                  </a:txBody>
                  <a:tcPr marL="114300" marR="9525" marT="9525" marB="0" anchor="ctr">
                    <a:lnL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 dirty="0">
                          <a:solidFill>
                            <a:srgbClr val="60497B"/>
                          </a:solidFill>
                          <a:latin typeface="Comic Sans MS"/>
                        </a:rPr>
                        <a:t>22</a:t>
                      </a:r>
                    </a:p>
                  </a:txBody>
                  <a:tcPr marL="114300" marR="9525" marT="9525" marB="0" anchor="ctr">
                    <a:lnL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75">
                      <a:fgClr>
                        <a:srgbClr val="FFFFFF"/>
                      </a:fgClr>
                      <a:bgClr>
                        <a:srgbClr val="FFFFFF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 dirty="0">
                          <a:solidFill>
                            <a:srgbClr val="60497B"/>
                          </a:solidFill>
                          <a:latin typeface="Comic Sans MS"/>
                        </a:rPr>
                        <a:t>23</a:t>
                      </a:r>
                    </a:p>
                  </a:txBody>
                  <a:tcPr marL="114300" marR="9525" marT="9525" marB="0" anchor="ctr">
                    <a:lnL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75">
                      <a:fgClr>
                        <a:srgbClr val="FFFFFF"/>
                      </a:fgClr>
                      <a:bgClr>
                        <a:srgbClr val="FFFFFF"/>
                      </a:bgClr>
                    </a:pattFill>
                  </a:tcPr>
                </a:tc>
              </a:tr>
              <a:tr h="220267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>
                          <a:solidFill>
                            <a:srgbClr val="60497B"/>
                          </a:solidFill>
                          <a:latin typeface="Comic Sans MS"/>
                        </a:rPr>
                        <a:t>24</a:t>
                      </a:r>
                    </a:p>
                  </a:txBody>
                  <a:tcPr marL="114300" marR="9525" marT="9525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>
                          <a:solidFill>
                            <a:srgbClr val="60497B"/>
                          </a:solidFill>
                          <a:latin typeface="Comic Sans MS"/>
                        </a:rPr>
                        <a:t>25</a:t>
                      </a:r>
                    </a:p>
                  </a:txBody>
                  <a:tcPr marL="114300" marR="9525" marT="9525" marB="0" anchor="ctr">
                    <a:lnL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>
                          <a:solidFill>
                            <a:srgbClr val="60497B"/>
                          </a:solidFill>
                          <a:latin typeface="Comic Sans MS"/>
                        </a:rPr>
                        <a:t>26</a:t>
                      </a:r>
                    </a:p>
                  </a:txBody>
                  <a:tcPr marL="114300" marR="9525" marT="9525" marB="0" anchor="ctr">
                    <a:lnL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>
                          <a:solidFill>
                            <a:srgbClr val="60497B"/>
                          </a:solidFill>
                          <a:latin typeface="Comic Sans MS"/>
                        </a:rPr>
                        <a:t>27</a:t>
                      </a:r>
                    </a:p>
                  </a:txBody>
                  <a:tcPr marL="114300" marR="9525" marT="9525" marB="0" anchor="ctr">
                    <a:lnL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 dirty="0">
                          <a:solidFill>
                            <a:srgbClr val="60497B"/>
                          </a:solidFill>
                          <a:latin typeface="Comic Sans MS"/>
                        </a:rPr>
                        <a:t>28</a:t>
                      </a:r>
                    </a:p>
                  </a:txBody>
                  <a:tcPr marL="114300" marR="9525" marT="9525" marB="0" anchor="ctr">
                    <a:lnL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 dirty="0">
                          <a:solidFill>
                            <a:srgbClr val="60497B"/>
                          </a:solidFill>
                          <a:latin typeface="Comic Sans MS"/>
                        </a:rPr>
                        <a:t>29</a:t>
                      </a:r>
                    </a:p>
                  </a:txBody>
                  <a:tcPr marL="114300" marR="9525" marT="9525" marB="0" anchor="ctr">
                    <a:lnL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75">
                      <a:fgClr>
                        <a:srgbClr val="FFFFFF"/>
                      </a:fgClr>
                      <a:bgClr>
                        <a:srgbClr val="FFFFFF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 dirty="0">
                          <a:solidFill>
                            <a:srgbClr val="60497B"/>
                          </a:solidFill>
                          <a:latin typeface="Comic Sans MS"/>
                        </a:rPr>
                        <a:t>30</a:t>
                      </a:r>
                    </a:p>
                  </a:txBody>
                  <a:tcPr marL="114300" marR="9525" marT="9525" marB="0" anchor="ctr">
                    <a:lnL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75">
                      <a:fgClr>
                        <a:srgbClr val="FFFFFF"/>
                      </a:fgClr>
                      <a:bgClr>
                        <a:srgbClr val="FFFFFF"/>
                      </a:bgClr>
                    </a:pattFill>
                  </a:tcPr>
                </a:tc>
              </a:tr>
              <a:tr h="220267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>
                          <a:solidFill>
                            <a:srgbClr val="60497B"/>
                          </a:solidFill>
                          <a:latin typeface="Comic Sans MS"/>
                        </a:rPr>
                        <a:t>31</a:t>
                      </a:r>
                    </a:p>
                  </a:txBody>
                  <a:tcPr marL="114300" marR="9525" marT="9525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 dirty="0">
                          <a:solidFill>
                            <a:srgbClr val="60497B"/>
                          </a:solidFill>
                          <a:latin typeface="Comic Sans MS"/>
                        </a:rPr>
                        <a:t> </a:t>
                      </a:r>
                    </a:p>
                  </a:txBody>
                  <a:tcPr marL="114300" marR="9525" marT="9525" marB="0" anchor="ctr">
                    <a:lnL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>
                          <a:solidFill>
                            <a:srgbClr val="60497B"/>
                          </a:solidFill>
                          <a:latin typeface="Comic Sans MS"/>
                        </a:rPr>
                        <a:t> </a:t>
                      </a:r>
                    </a:p>
                  </a:txBody>
                  <a:tcPr marL="114300" marR="9525" marT="9525" marB="0" anchor="ctr">
                    <a:lnL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>
                          <a:solidFill>
                            <a:srgbClr val="60497B"/>
                          </a:solidFill>
                          <a:latin typeface="Comic Sans MS"/>
                        </a:rPr>
                        <a:t> </a:t>
                      </a:r>
                    </a:p>
                  </a:txBody>
                  <a:tcPr marL="114300" marR="9525" marT="9525" marB="0" anchor="ctr">
                    <a:lnL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 dirty="0">
                          <a:solidFill>
                            <a:srgbClr val="60497B"/>
                          </a:solidFill>
                          <a:latin typeface="Comic Sans MS"/>
                        </a:rPr>
                        <a:t> </a:t>
                      </a:r>
                    </a:p>
                  </a:txBody>
                  <a:tcPr marL="114300" marR="9525" marT="9525" marB="0" anchor="ctr">
                    <a:lnL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 dirty="0">
                          <a:solidFill>
                            <a:srgbClr val="60497B"/>
                          </a:solidFill>
                          <a:latin typeface="Comic Sans MS"/>
                        </a:rPr>
                        <a:t> </a:t>
                      </a:r>
                    </a:p>
                  </a:txBody>
                  <a:tcPr marL="114300" marR="9525" marT="9525" marB="0" anchor="ctr">
                    <a:lnL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75">
                      <a:fgClr>
                        <a:srgbClr val="FFFFFF"/>
                      </a:fgClr>
                      <a:bgClr>
                        <a:srgbClr val="FFFFFF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 dirty="0">
                          <a:solidFill>
                            <a:srgbClr val="60497B"/>
                          </a:solidFill>
                          <a:latin typeface="Comic Sans MS"/>
                        </a:rPr>
                        <a:t> </a:t>
                      </a:r>
                    </a:p>
                  </a:txBody>
                  <a:tcPr marL="114300" marR="9525" marT="9525" marB="0" anchor="ctr">
                    <a:lnL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pic>
        <p:nvPicPr>
          <p:cNvPr id="6" name="Obrázek 5" descr="2011_1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0600715">
            <a:off x="696869" y="453272"/>
            <a:ext cx="2977936" cy="4466905"/>
          </a:xfrm>
          <a:prstGeom prst="rect">
            <a:avLst/>
          </a:prstGeom>
        </p:spPr>
      </p:pic>
      <p:pic>
        <p:nvPicPr>
          <p:cNvPr id="8" name="Obrázek 7" descr="2011_1b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264726">
            <a:off x="5315413" y="446682"/>
            <a:ext cx="2894672" cy="4342006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50000" b="-5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ulka 6"/>
          <p:cNvGraphicFramePr>
            <a:graphicFrameLocks noGrp="1"/>
          </p:cNvGraphicFramePr>
          <p:nvPr/>
        </p:nvGraphicFramePr>
        <p:xfrm>
          <a:off x="428594" y="4714881"/>
          <a:ext cx="8286810" cy="1928830"/>
        </p:xfrm>
        <a:graphic>
          <a:graphicData uri="http://schemas.openxmlformats.org/drawingml/2006/table">
            <a:tbl>
              <a:tblPr/>
              <a:tblGrid>
                <a:gridCol w="1183830"/>
                <a:gridCol w="1183830"/>
                <a:gridCol w="1183830"/>
                <a:gridCol w="1183830"/>
                <a:gridCol w="1183830"/>
                <a:gridCol w="1183830"/>
                <a:gridCol w="1183830"/>
              </a:tblGrid>
              <a:tr h="367078">
                <a:tc gridSpan="7">
                  <a:txBody>
                    <a:bodyPr/>
                    <a:lstStyle/>
                    <a:p>
                      <a:pPr algn="ctr" fontAlgn="ctr"/>
                      <a:r>
                        <a:rPr lang="cs-CZ" sz="2000" b="1" i="0" u="none" strike="noStrike" dirty="0">
                          <a:solidFill>
                            <a:srgbClr val="60497B"/>
                          </a:solidFill>
                          <a:latin typeface="Comic Sans MS"/>
                        </a:rPr>
                        <a:t>ÚNOR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ltHorz">
                      <a:fgClr>
                        <a:srgbClr val="EAF1DD"/>
                      </a:fgClr>
                      <a:bgClr>
                        <a:srgbClr val="E5E0EC"/>
                      </a:bgClr>
                    </a:patt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</a:tr>
              <a:tr h="260292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 dirty="0">
                          <a:solidFill>
                            <a:srgbClr val="60497B"/>
                          </a:solidFill>
                          <a:latin typeface="Comic Sans MS"/>
                        </a:rPr>
                        <a:t>Po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E0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>
                          <a:solidFill>
                            <a:srgbClr val="60497B"/>
                          </a:solidFill>
                          <a:latin typeface="Comic Sans MS"/>
                        </a:rPr>
                        <a:t>Út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E0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 dirty="0">
                          <a:solidFill>
                            <a:srgbClr val="60497B"/>
                          </a:solidFill>
                          <a:latin typeface="Comic Sans MS"/>
                        </a:rPr>
                        <a:t>St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E0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>
                          <a:solidFill>
                            <a:srgbClr val="60497B"/>
                          </a:solidFill>
                          <a:latin typeface="Comic Sans MS"/>
                        </a:rPr>
                        <a:t>Čt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E0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>
                          <a:solidFill>
                            <a:srgbClr val="60497B"/>
                          </a:solidFill>
                          <a:latin typeface="Comic Sans MS"/>
                        </a:rPr>
                        <a:t>Pá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E0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>
                          <a:solidFill>
                            <a:srgbClr val="60497B"/>
                          </a:solidFill>
                          <a:latin typeface="Comic Sans MS"/>
                        </a:rPr>
                        <a:t>So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E0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>
                          <a:solidFill>
                            <a:srgbClr val="60497B"/>
                          </a:solidFill>
                          <a:latin typeface="Comic Sans MS"/>
                        </a:rPr>
                        <a:t>Ne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E0EC"/>
                    </a:solidFill>
                  </a:tcPr>
                </a:tc>
              </a:tr>
              <a:tr h="260292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 dirty="0">
                          <a:solidFill>
                            <a:srgbClr val="60497B"/>
                          </a:solidFill>
                          <a:latin typeface="Comic Sans MS"/>
                        </a:rPr>
                        <a:t> </a:t>
                      </a:r>
                    </a:p>
                  </a:txBody>
                  <a:tcPr marL="114300" marR="9525" marT="9525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 dirty="0">
                          <a:solidFill>
                            <a:srgbClr val="60497B"/>
                          </a:solidFill>
                          <a:latin typeface="Comic Sans MS"/>
                        </a:rPr>
                        <a:t>1</a:t>
                      </a:r>
                    </a:p>
                  </a:txBody>
                  <a:tcPr marL="114300" marR="9525" marT="9525" marB="0" anchor="ctr">
                    <a:lnL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>
                          <a:solidFill>
                            <a:srgbClr val="60497B"/>
                          </a:solidFill>
                          <a:latin typeface="Comic Sans MS"/>
                        </a:rPr>
                        <a:t>2</a:t>
                      </a:r>
                    </a:p>
                  </a:txBody>
                  <a:tcPr marL="114300" marR="9525" marT="9525" marB="0" anchor="ctr">
                    <a:lnL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>
                          <a:solidFill>
                            <a:srgbClr val="60497B"/>
                          </a:solidFill>
                          <a:latin typeface="Comic Sans MS"/>
                        </a:rPr>
                        <a:t>3</a:t>
                      </a:r>
                    </a:p>
                  </a:txBody>
                  <a:tcPr marL="114300" marR="9525" marT="9525" marB="0" anchor="ctr">
                    <a:lnL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>
                          <a:solidFill>
                            <a:srgbClr val="60497B"/>
                          </a:solidFill>
                          <a:latin typeface="Comic Sans MS"/>
                        </a:rPr>
                        <a:t>4</a:t>
                      </a:r>
                    </a:p>
                  </a:txBody>
                  <a:tcPr marL="114300" marR="9525" marT="9525" marB="0" anchor="ctr">
                    <a:lnL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>
                          <a:solidFill>
                            <a:srgbClr val="60497B"/>
                          </a:solidFill>
                          <a:latin typeface="Comic Sans MS"/>
                        </a:rPr>
                        <a:t>5</a:t>
                      </a:r>
                    </a:p>
                  </a:txBody>
                  <a:tcPr marL="114300" marR="9525" marT="9525" marB="0" anchor="ctr">
                    <a:lnL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75">
                      <a:fgClr>
                        <a:srgbClr val="FFFFFF"/>
                      </a:fgClr>
                      <a:bgClr>
                        <a:srgbClr val="FFFFFF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>
                          <a:solidFill>
                            <a:srgbClr val="60497B"/>
                          </a:solidFill>
                          <a:latin typeface="Comic Sans MS"/>
                        </a:rPr>
                        <a:t>6</a:t>
                      </a:r>
                    </a:p>
                  </a:txBody>
                  <a:tcPr marL="114300" marR="9525" marT="9525" marB="0" anchor="ctr">
                    <a:lnL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75">
                      <a:fgClr>
                        <a:srgbClr val="FFFFFF"/>
                      </a:fgClr>
                      <a:bgClr>
                        <a:srgbClr val="FFFFFF"/>
                      </a:bgClr>
                    </a:pattFill>
                  </a:tcPr>
                </a:tc>
              </a:tr>
              <a:tr h="260292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>
                          <a:solidFill>
                            <a:srgbClr val="60497B"/>
                          </a:solidFill>
                          <a:latin typeface="Comic Sans MS"/>
                        </a:rPr>
                        <a:t>7</a:t>
                      </a:r>
                    </a:p>
                  </a:txBody>
                  <a:tcPr marL="114300" marR="9525" marT="9525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 dirty="0">
                          <a:solidFill>
                            <a:srgbClr val="60497B"/>
                          </a:solidFill>
                          <a:latin typeface="Comic Sans MS"/>
                        </a:rPr>
                        <a:t>8</a:t>
                      </a:r>
                    </a:p>
                  </a:txBody>
                  <a:tcPr marL="114300" marR="9525" marT="9525" marB="0" anchor="ctr">
                    <a:lnL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>
                          <a:solidFill>
                            <a:srgbClr val="60497B"/>
                          </a:solidFill>
                          <a:latin typeface="Comic Sans MS"/>
                        </a:rPr>
                        <a:t>9</a:t>
                      </a:r>
                    </a:p>
                  </a:txBody>
                  <a:tcPr marL="114300" marR="9525" marT="9525" marB="0" anchor="ctr">
                    <a:lnL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>
                          <a:solidFill>
                            <a:srgbClr val="60497B"/>
                          </a:solidFill>
                          <a:latin typeface="Comic Sans MS"/>
                        </a:rPr>
                        <a:t>10</a:t>
                      </a:r>
                    </a:p>
                  </a:txBody>
                  <a:tcPr marL="114300" marR="9525" marT="9525" marB="0" anchor="ctr">
                    <a:lnL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>
                          <a:solidFill>
                            <a:srgbClr val="60497B"/>
                          </a:solidFill>
                          <a:latin typeface="Comic Sans MS"/>
                        </a:rPr>
                        <a:t>11</a:t>
                      </a:r>
                    </a:p>
                  </a:txBody>
                  <a:tcPr marL="114300" marR="9525" marT="9525" marB="0" anchor="ctr">
                    <a:lnL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>
                          <a:solidFill>
                            <a:srgbClr val="60497B"/>
                          </a:solidFill>
                          <a:latin typeface="Comic Sans MS"/>
                        </a:rPr>
                        <a:t>12</a:t>
                      </a:r>
                    </a:p>
                  </a:txBody>
                  <a:tcPr marL="114300" marR="9525" marT="9525" marB="0" anchor="ctr">
                    <a:lnL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75">
                      <a:fgClr>
                        <a:srgbClr val="FFFFFF"/>
                      </a:fgClr>
                      <a:bgClr>
                        <a:srgbClr val="FFFFFF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 dirty="0">
                          <a:solidFill>
                            <a:srgbClr val="60497B"/>
                          </a:solidFill>
                          <a:latin typeface="Comic Sans MS"/>
                        </a:rPr>
                        <a:t>13</a:t>
                      </a:r>
                    </a:p>
                  </a:txBody>
                  <a:tcPr marL="114300" marR="9525" marT="9525" marB="0" anchor="ctr">
                    <a:lnL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75">
                      <a:fgClr>
                        <a:srgbClr val="FFFFFF"/>
                      </a:fgClr>
                      <a:bgClr>
                        <a:srgbClr val="FFFFFF"/>
                      </a:bgClr>
                    </a:pattFill>
                  </a:tcPr>
                </a:tc>
              </a:tr>
              <a:tr h="260292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>
                          <a:solidFill>
                            <a:srgbClr val="60497B"/>
                          </a:solidFill>
                          <a:latin typeface="Comic Sans MS"/>
                        </a:rPr>
                        <a:t>14</a:t>
                      </a:r>
                    </a:p>
                  </a:txBody>
                  <a:tcPr marL="114300" marR="9525" marT="9525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 dirty="0">
                          <a:solidFill>
                            <a:srgbClr val="60497B"/>
                          </a:solidFill>
                          <a:latin typeface="Comic Sans MS"/>
                        </a:rPr>
                        <a:t>15</a:t>
                      </a:r>
                    </a:p>
                  </a:txBody>
                  <a:tcPr marL="114300" marR="9525" marT="9525" marB="0" anchor="ctr">
                    <a:lnL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>
                          <a:solidFill>
                            <a:srgbClr val="60497B"/>
                          </a:solidFill>
                          <a:latin typeface="Comic Sans MS"/>
                        </a:rPr>
                        <a:t>16</a:t>
                      </a:r>
                    </a:p>
                  </a:txBody>
                  <a:tcPr marL="114300" marR="9525" marT="9525" marB="0" anchor="ctr">
                    <a:lnL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>
                          <a:solidFill>
                            <a:srgbClr val="60497B"/>
                          </a:solidFill>
                          <a:latin typeface="Comic Sans MS"/>
                        </a:rPr>
                        <a:t>17</a:t>
                      </a:r>
                    </a:p>
                  </a:txBody>
                  <a:tcPr marL="114300" marR="9525" marT="9525" marB="0" anchor="ctr">
                    <a:lnL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>
                          <a:solidFill>
                            <a:srgbClr val="60497B"/>
                          </a:solidFill>
                          <a:latin typeface="Comic Sans MS"/>
                        </a:rPr>
                        <a:t>18</a:t>
                      </a:r>
                    </a:p>
                  </a:txBody>
                  <a:tcPr marL="114300" marR="9525" marT="9525" marB="0" anchor="ctr">
                    <a:lnL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>
                          <a:solidFill>
                            <a:srgbClr val="60497B"/>
                          </a:solidFill>
                          <a:latin typeface="Comic Sans MS"/>
                        </a:rPr>
                        <a:t>19</a:t>
                      </a:r>
                    </a:p>
                  </a:txBody>
                  <a:tcPr marL="114300" marR="9525" marT="9525" marB="0" anchor="ctr">
                    <a:lnL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75">
                      <a:fgClr>
                        <a:srgbClr val="FFFFFF"/>
                      </a:fgClr>
                      <a:bgClr>
                        <a:srgbClr val="FFFFFF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>
                          <a:solidFill>
                            <a:srgbClr val="60497B"/>
                          </a:solidFill>
                          <a:latin typeface="Comic Sans MS"/>
                        </a:rPr>
                        <a:t>20</a:t>
                      </a:r>
                    </a:p>
                  </a:txBody>
                  <a:tcPr marL="114300" marR="9525" marT="9525" marB="0" anchor="ctr">
                    <a:lnL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75">
                      <a:fgClr>
                        <a:srgbClr val="FFFFFF"/>
                      </a:fgClr>
                      <a:bgClr>
                        <a:srgbClr val="FFFFFF"/>
                      </a:bgClr>
                    </a:pattFill>
                  </a:tcPr>
                </a:tc>
              </a:tr>
              <a:tr h="260292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>
                          <a:solidFill>
                            <a:srgbClr val="60497B"/>
                          </a:solidFill>
                          <a:latin typeface="Comic Sans MS"/>
                        </a:rPr>
                        <a:t>21</a:t>
                      </a:r>
                    </a:p>
                  </a:txBody>
                  <a:tcPr marL="114300" marR="9525" marT="9525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 dirty="0">
                          <a:solidFill>
                            <a:srgbClr val="60497B"/>
                          </a:solidFill>
                          <a:latin typeface="Comic Sans MS"/>
                        </a:rPr>
                        <a:t>22</a:t>
                      </a:r>
                    </a:p>
                  </a:txBody>
                  <a:tcPr marL="114300" marR="9525" marT="9525" marB="0" anchor="ctr">
                    <a:lnL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>
                          <a:solidFill>
                            <a:srgbClr val="60497B"/>
                          </a:solidFill>
                          <a:latin typeface="Comic Sans MS"/>
                        </a:rPr>
                        <a:t>23</a:t>
                      </a:r>
                    </a:p>
                  </a:txBody>
                  <a:tcPr marL="114300" marR="9525" marT="9525" marB="0" anchor="ctr">
                    <a:lnL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>
                          <a:solidFill>
                            <a:srgbClr val="60497B"/>
                          </a:solidFill>
                          <a:latin typeface="Comic Sans MS"/>
                        </a:rPr>
                        <a:t>24</a:t>
                      </a:r>
                    </a:p>
                  </a:txBody>
                  <a:tcPr marL="114300" marR="9525" marT="9525" marB="0" anchor="ctr">
                    <a:lnL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>
                          <a:solidFill>
                            <a:srgbClr val="60497B"/>
                          </a:solidFill>
                          <a:latin typeface="Comic Sans MS"/>
                        </a:rPr>
                        <a:t>25</a:t>
                      </a:r>
                    </a:p>
                  </a:txBody>
                  <a:tcPr marL="114300" marR="9525" marT="9525" marB="0" anchor="ctr">
                    <a:lnL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>
                          <a:solidFill>
                            <a:srgbClr val="60497B"/>
                          </a:solidFill>
                          <a:latin typeface="Comic Sans MS"/>
                        </a:rPr>
                        <a:t>26</a:t>
                      </a:r>
                    </a:p>
                  </a:txBody>
                  <a:tcPr marL="114300" marR="9525" marT="9525" marB="0" anchor="ctr">
                    <a:lnL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75">
                      <a:fgClr>
                        <a:srgbClr val="FFFFFF"/>
                      </a:fgClr>
                      <a:bgClr>
                        <a:srgbClr val="FFFFFF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>
                          <a:solidFill>
                            <a:srgbClr val="60497B"/>
                          </a:solidFill>
                          <a:latin typeface="Comic Sans MS"/>
                        </a:rPr>
                        <a:t>27</a:t>
                      </a:r>
                    </a:p>
                  </a:txBody>
                  <a:tcPr marL="114300" marR="9525" marT="9525" marB="0" anchor="ctr">
                    <a:lnL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75">
                      <a:fgClr>
                        <a:srgbClr val="FFFFFF"/>
                      </a:fgClr>
                      <a:bgClr>
                        <a:srgbClr val="FFFFFF"/>
                      </a:bgClr>
                    </a:pattFill>
                  </a:tcPr>
                </a:tc>
              </a:tr>
              <a:tr h="260292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>
                          <a:solidFill>
                            <a:srgbClr val="60497B"/>
                          </a:solidFill>
                          <a:latin typeface="Comic Sans MS"/>
                        </a:rPr>
                        <a:t>28</a:t>
                      </a:r>
                    </a:p>
                  </a:txBody>
                  <a:tcPr marL="114300" marR="9525" marT="9525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 dirty="0">
                          <a:solidFill>
                            <a:srgbClr val="60497B"/>
                          </a:solidFill>
                          <a:latin typeface="Comic Sans MS"/>
                        </a:rPr>
                        <a:t> </a:t>
                      </a:r>
                    </a:p>
                  </a:txBody>
                  <a:tcPr marL="114300" marR="9525" marT="9525" marB="0" anchor="ctr">
                    <a:lnL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 dirty="0">
                          <a:solidFill>
                            <a:srgbClr val="60497B"/>
                          </a:solidFill>
                          <a:latin typeface="Comic Sans MS"/>
                        </a:rPr>
                        <a:t> </a:t>
                      </a:r>
                    </a:p>
                  </a:txBody>
                  <a:tcPr marL="114300" marR="9525" marT="9525" marB="0" anchor="ctr">
                    <a:lnL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 dirty="0">
                          <a:solidFill>
                            <a:srgbClr val="60497B"/>
                          </a:solidFill>
                          <a:latin typeface="Comic Sans MS"/>
                        </a:rPr>
                        <a:t> </a:t>
                      </a:r>
                    </a:p>
                  </a:txBody>
                  <a:tcPr marL="114300" marR="9525" marT="9525" marB="0" anchor="ctr">
                    <a:lnL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 dirty="0">
                          <a:solidFill>
                            <a:srgbClr val="60497B"/>
                          </a:solidFill>
                          <a:latin typeface="Comic Sans MS"/>
                        </a:rPr>
                        <a:t> </a:t>
                      </a:r>
                    </a:p>
                  </a:txBody>
                  <a:tcPr marL="114300" marR="9525" marT="9525" marB="0" anchor="ctr">
                    <a:lnL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 dirty="0">
                          <a:solidFill>
                            <a:srgbClr val="60497B"/>
                          </a:solidFill>
                          <a:latin typeface="Comic Sans MS"/>
                        </a:rPr>
                        <a:t> </a:t>
                      </a:r>
                    </a:p>
                  </a:txBody>
                  <a:tcPr marL="114300" marR="9525" marT="9525" marB="0" anchor="ctr">
                    <a:lnL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75">
                      <a:fgClr>
                        <a:srgbClr val="FFFFFF"/>
                      </a:fgClr>
                      <a:bgClr>
                        <a:srgbClr val="FFFFFF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 dirty="0">
                          <a:solidFill>
                            <a:srgbClr val="60497B"/>
                          </a:solidFill>
                          <a:latin typeface="Comic Sans MS"/>
                        </a:rPr>
                        <a:t> </a:t>
                      </a:r>
                    </a:p>
                  </a:txBody>
                  <a:tcPr marL="114300" marR="9525" marT="9525" marB="0" anchor="ctr">
                    <a:lnL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pic>
        <p:nvPicPr>
          <p:cNvPr id="12" name="Obrázek 11" descr="2011_2b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062055">
            <a:off x="5325570" y="522585"/>
            <a:ext cx="3167858" cy="4302960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42910" y="285728"/>
            <a:ext cx="7772400" cy="1643074"/>
          </a:xfrm>
        </p:spPr>
        <p:txBody>
          <a:bodyPr/>
          <a:lstStyle/>
          <a:p>
            <a:pPr algn="l"/>
            <a:r>
              <a:rPr lang="cs-CZ" dirty="0" smtClean="0">
                <a:latin typeface="Comic Sans MS" pitchFamily="66" charset="0"/>
              </a:rPr>
              <a:t>	</a:t>
            </a:r>
            <a:endParaRPr lang="cs-CZ" dirty="0">
              <a:latin typeface="Comic Sans MS" pitchFamily="66" charset="0"/>
            </a:endParaRPr>
          </a:p>
        </p:txBody>
      </p:sp>
      <p:sp>
        <p:nvSpPr>
          <p:cNvPr id="4" name="Podnadpis 2"/>
          <p:cNvSpPr txBox="1">
            <a:spLocks/>
          </p:cNvSpPr>
          <p:nvPr/>
        </p:nvSpPr>
        <p:spPr>
          <a:xfrm>
            <a:off x="571472" y="2071678"/>
            <a:ext cx="8001056" cy="20002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ctr">
              <a:spcBef>
                <a:spcPct val="20000"/>
              </a:spcBef>
            </a:pPr>
            <a:endParaRPr kumimoji="0" lang="cs-CZ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9" name="Obrázek 8" descr="2011_2a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017673">
            <a:off x="1393601" y="428224"/>
            <a:ext cx="3085429" cy="4287049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50000" b="-5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42910" y="285728"/>
            <a:ext cx="7772400" cy="1643074"/>
          </a:xfrm>
        </p:spPr>
        <p:txBody>
          <a:bodyPr/>
          <a:lstStyle/>
          <a:p>
            <a:pPr algn="l"/>
            <a:r>
              <a:rPr lang="cs-CZ" dirty="0" smtClean="0">
                <a:latin typeface="Comic Sans MS" pitchFamily="66" charset="0"/>
              </a:rPr>
              <a:t>	</a:t>
            </a:r>
            <a:endParaRPr lang="cs-CZ" dirty="0">
              <a:latin typeface="Comic Sans MS" pitchFamily="66" charset="0"/>
            </a:endParaRPr>
          </a:p>
        </p:txBody>
      </p:sp>
      <p:graphicFrame>
        <p:nvGraphicFramePr>
          <p:cNvPr id="7" name="Tabulka 6"/>
          <p:cNvGraphicFramePr>
            <a:graphicFrameLocks noGrp="1"/>
          </p:cNvGraphicFramePr>
          <p:nvPr/>
        </p:nvGraphicFramePr>
        <p:xfrm>
          <a:off x="571472" y="4786325"/>
          <a:ext cx="8072491" cy="1871883"/>
        </p:xfrm>
        <a:graphic>
          <a:graphicData uri="http://schemas.openxmlformats.org/drawingml/2006/table">
            <a:tbl>
              <a:tblPr/>
              <a:tblGrid>
                <a:gridCol w="1153213"/>
                <a:gridCol w="1153213"/>
                <a:gridCol w="1153213"/>
                <a:gridCol w="1153213"/>
                <a:gridCol w="1153213"/>
                <a:gridCol w="1153213"/>
                <a:gridCol w="1153213"/>
              </a:tblGrid>
              <a:tr h="299829">
                <a:tc gridSpan="7">
                  <a:txBody>
                    <a:bodyPr/>
                    <a:lstStyle/>
                    <a:p>
                      <a:pPr algn="ctr" fontAlgn="ctr"/>
                      <a:r>
                        <a:rPr lang="cs-CZ" sz="2000" b="1" i="0" u="none" strike="noStrike" dirty="0">
                          <a:solidFill>
                            <a:srgbClr val="60497B"/>
                          </a:solidFill>
                          <a:latin typeface="Comic Sans MS"/>
                        </a:rPr>
                        <a:t>BŘEZEN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ltHorz">
                      <a:fgClr>
                        <a:srgbClr val="EAF1DD"/>
                      </a:fgClr>
                      <a:bgClr>
                        <a:srgbClr val="E5E0EC"/>
                      </a:bgClr>
                    </a:patt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</a:tr>
              <a:tr h="259593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 dirty="0">
                          <a:solidFill>
                            <a:srgbClr val="60497B"/>
                          </a:solidFill>
                          <a:latin typeface="Comic Sans MS"/>
                        </a:rPr>
                        <a:t>Po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E0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 dirty="0">
                          <a:solidFill>
                            <a:srgbClr val="60497B"/>
                          </a:solidFill>
                          <a:latin typeface="Comic Sans MS"/>
                        </a:rPr>
                        <a:t>Út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E0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 dirty="0">
                          <a:solidFill>
                            <a:srgbClr val="60497B"/>
                          </a:solidFill>
                          <a:latin typeface="Comic Sans MS"/>
                        </a:rPr>
                        <a:t>St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E0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 dirty="0">
                          <a:solidFill>
                            <a:srgbClr val="60497B"/>
                          </a:solidFill>
                          <a:latin typeface="Comic Sans MS"/>
                        </a:rPr>
                        <a:t>Čt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E0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 dirty="0">
                          <a:solidFill>
                            <a:srgbClr val="60497B"/>
                          </a:solidFill>
                          <a:latin typeface="Comic Sans MS"/>
                        </a:rPr>
                        <a:t>Pá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E0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 dirty="0">
                          <a:solidFill>
                            <a:srgbClr val="60497B"/>
                          </a:solidFill>
                          <a:latin typeface="Comic Sans MS"/>
                        </a:rPr>
                        <a:t>So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E0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>
                          <a:solidFill>
                            <a:srgbClr val="60497B"/>
                          </a:solidFill>
                          <a:latin typeface="Comic Sans MS"/>
                        </a:rPr>
                        <a:t>Ne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E0EC"/>
                    </a:solidFill>
                  </a:tcPr>
                </a:tc>
              </a:tr>
              <a:tr h="259593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 dirty="0">
                          <a:solidFill>
                            <a:srgbClr val="60497B"/>
                          </a:solidFill>
                          <a:latin typeface="Comic Sans MS"/>
                        </a:rPr>
                        <a:t> </a:t>
                      </a:r>
                    </a:p>
                  </a:txBody>
                  <a:tcPr marL="114300" marR="9525" marT="9525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>
                          <a:solidFill>
                            <a:srgbClr val="60497B"/>
                          </a:solidFill>
                          <a:latin typeface="Comic Sans MS"/>
                        </a:rPr>
                        <a:t>1</a:t>
                      </a:r>
                    </a:p>
                  </a:txBody>
                  <a:tcPr marL="114300" marR="9525" marT="9525" marB="0" anchor="ctr">
                    <a:lnL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>
                          <a:solidFill>
                            <a:srgbClr val="60497B"/>
                          </a:solidFill>
                          <a:latin typeface="Comic Sans MS"/>
                        </a:rPr>
                        <a:t>2</a:t>
                      </a:r>
                    </a:p>
                  </a:txBody>
                  <a:tcPr marL="114300" marR="9525" marT="9525" marB="0" anchor="ctr">
                    <a:lnL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>
                          <a:solidFill>
                            <a:srgbClr val="60497B"/>
                          </a:solidFill>
                          <a:latin typeface="Comic Sans MS"/>
                        </a:rPr>
                        <a:t>3</a:t>
                      </a:r>
                    </a:p>
                  </a:txBody>
                  <a:tcPr marL="114300" marR="9525" marT="9525" marB="0" anchor="ctr">
                    <a:lnL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 dirty="0">
                          <a:solidFill>
                            <a:srgbClr val="60497B"/>
                          </a:solidFill>
                          <a:latin typeface="Comic Sans MS"/>
                        </a:rPr>
                        <a:t>4</a:t>
                      </a:r>
                    </a:p>
                  </a:txBody>
                  <a:tcPr marL="114300" marR="9525" marT="9525" marB="0" anchor="ctr">
                    <a:lnL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 dirty="0">
                          <a:solidFill>
                            <a:srgbClr val="60497B"/>
                          </a:solidFill>
                          <a:latin typeface="Comic Sans MS"/>
                        </a:rPr>
                        <a:t>5</a:t>
                      </a:r>
                    </a:p>
                  </a:txBody>
                  <a:tcPr marL="114300" marR="9525" marT="9525" marB="0" anchor="ctr">
                    <a:lnL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75">
                      <a:fgClr>
                        <a:srgbClr val="FFFFFF"/>
                      </a:fgClr>
                      <a:bgClr>
                        <a:srgbClr val="FFFFFF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 dirty="0">
                          <a:solidFill>
                            <a:srgbClr val="60497B"/>
                          </a:solidFill>
                          <a:latin typeface="Comic Sans MS"/>
                        </a:rPr>
                        <a:t>6</a:t>
                      </a:r>
                    </a:p>
                  </a:txBody>
                  <a:tcPr marL="114300" marR="9525" marT="9525" marB="0" anchor="ctr">
                    <a:lnL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75">
                      <a:fgClr>
                        <a:srgbClr val="FFFFFF"/>
                      </a:fgClr>
                      <a:bgClr>
                        <a:srgbClr val="FFFFFF"/>
                      </a:bgClr>
                    </a:pattFill>
                  </a:tcPr>
                </a:tc>
              </a:tr>
              <a:tr h="259593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 dirty="0">
                          <a:solidFill>
                            <a:srgbClr val="60497B"/>
                          </a:solidFill>
                          <a:latin typeface="Comic Sans MS"/>
                        </a:rPr>
                        <a:t>7</a:t>
                      </a:r>
                    </a:p>
                  </a:txBody>
                  <a:tcPr marL="114300" marR="9525" marT="9525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>
                          <a:solidFill>
                            <a:srgbClr val="60497B"/>
                          </a:solidFill>
                          <a:latin typeface="Comic Sans MS"/>
                        </a:rPr>
                        <a:t>8</a:t>
                      </a:r>
                    </a:p>
                  </a:txBody>
                  <a:tcPr marL="114300" marR="9525" marT="9525" marB="0" anchor="ctr">
                    <a:lnL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>
                          <a:solidFill>
                            <a:srgbClr val="60497B"/>
                          </a:solidFill>
                          <a:latin typeface="Comic Sans MS"/>
                        </a:rPr>
                        <a:t>9</a:t>
                      </a:r>
                    </a:p>
                  </a:txBody>
                  <a:tcPr marL="114300" marR="9525" marT="9525" marB="0" anchor="ctr">
                    <a:lnL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>
                          <a:solidFill>
                            <a:srgbClr val="60497B"/>
                          </a:solidFill>
                          <a:latin typeface="Comic Sans MS"/>
                        </a:rPr>
                        <a:t>10</a:t>
                      </a:r>
                    </a:p>
                  </a:txBody>
                  <a:tcPr marL="114300" marR="9525" marT="9525" marB="0" anchor="ctr">
                    <a:lnL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 dirty="0">
                          <a:solidFill>
                            <a:srgbClr val="60497B"/>
                          </a:solidFill>
                          <a:latin typeface="Comic Sans MS"/>
                        </a:rPr>
                        <a:t>11</a:t>
                      </a:r>
                    </a:p>
                  </a:txBody>
                  <a:tcPr marL="114300" marR="9525" marT="9525" marB="0" anchor="ctr">
                    <a:lnL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 dirty="0">
                          <a:solidFill>
                            <a:srgbClr val="60497B"/>
                          </a:solidFill>
                          <a:latin typeface="Comic Sans MS"/>
                        </a:rPr>
                        <a:t>12</a:t>
                      </a:r>
                    </a:p>
                  </a:txBody>
                  <a:tcPr marL="114300" marR="9525" marT="9525" marB="0" anchor="ctr">
                    <a:lnL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75">
                      <a:fgClr>
                        <a:srgbClr val="FFFFFF"/>
                      </a:fgClr>
                      <a:bgClr>
                        <a:srgbClr val="FFFFFF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 dirty="0">
                          <a:solidFill>
                            <a:srgbClr val="60497B"/>
                          </a:solidFill>
                          <a:latin typeface="Comic Sans MS"/>
                        </a:rPr>
                        <a:t>13</a:t>
                      </a:r>
                    </a:p>
                  </a:txBody>
                  <a:tcPr marL="114300" marR="9525" marT="9525" marB="0" anchor="ctr">
                    <a:lnL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75">
                      <a:fgClr>
                        <a:srgbClr val="FFFFFF"/>
                      </a:fgClr>
                      <a:bgClr>
                        <a:srgbClr val="FFFFFF"/>
                      </a:bgClr>
                    </a:pattFill>
                  </a:tcPr>
                </a:tc>
              </a:tr>
              <a:tr h="259593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 dirty="0">
                          <a:solidFill>
                            <a:srgbClr val="60497B"/>
                          </a:solidFill>
                          <a:latin typeface="Comic Sans MS"/>
                        </a:rPr>
                        <a:t>14</a:t>
                      </a:r>
                    </a:p>
                  </a:txBody>
                  <a:tcPr marL="114300" marR="9525" marT="9525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>
                          <a:solidFill>
                            <a:srgbClr val="60497B"/>
                          </a:solidFill>
                          <a:latin typeface="Comic Sans MS"/>
                        </a:rPr>
                        <a:t>15</a:t>
                      </a:r>
                    </a:p>
                  </a:txBody>
                  <a:tcPr marL="114300" marR="9525" marT="9525" marB="0" anchor="ctr">
                    <a:lnL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>
                          <a:solidFill>
                            <a:srgbClr val="60497B"/>
                          </a:solidFill>
                          <a:latin typeface="Comic Sans MS"/>
                        </a:rPr>
                        <a:t>16</a:t>
                      </a:r>
                    </a:p>
                  </a:txBody>
                  <a:tcPr marL="114300" marR="9525" marT="9525" marB="0" anchor="ctr">
                    <a:lnL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>
                          <a:solidFill>
                            <a:srgbClr val="60497B"/>
                          </a:solidFill>
                          <a:latin typeface="Comic Sans MS"/>
                        </a:rPr>
                        <a:t>17</a:t>
                      </a:r>
                    </a:p>
                  </a:txBody>
                  <a:tcPr marL="114300" marR="9525" marT="9525" marB="0" anchor="ctr">
                    <a:lnL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 dirty="0">
                          <a:solidFill>
                            <a:srgbClr val="60497B"/>
                          </a:solidFill>
                          <a:latin typeface="Comic Sans MS"/>
                        </a:rPr>
                        <a:t>18</a:t>
                      </a:r>
                    </a:p>
                  </a:txBody>
                  <a:tcPr marL="114300" marR="9525" marT="9525" marB="0" anchor="ctr">
                    <a:lnL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 dirty="0">
                          <a:solidFill>
                            <a:srgbClr val="60497B"/>
                          </a:solidFill>
                          <a:latin typeface="Comic Sans MS"/>
                        </a:rPr>
                        <a:t>19</a:t>
                      </a:r>
                    </a:p>
                  </a:txBody>
                  <a:tcPr marL="114300" marR="9525" marT="9525" marB="0" anchor="ctr">
                    <a:lnL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75">
                      <a:fgClr>
                        <a:srgbClr val="FFFFFF"/>
                      </a:fgClr>
                      <a:bgClr>
                        <a:srgbClr val="FFFFFF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 dirty="0">
                          <a:solidFill>
                            <a:srgbClr val="60497B"/>
                          </a:solidFill>
                          <a:latin typeface="Comic Sans MS"/>
                        </a:rPr>
                        <a:t>20</a:t>
                      </a:r>
                    </a:p>
                  </a:txBody>
                  <a:tcPr marL="114300" marR="9525" marT="9525" marB="0" anchor="ctr">
                    <a:lnL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75">
                      <a:fgClr>
                        <a:srgbClr val="FFFFFF"/>
                      </a:fgClr>
                      <a:bgClr>
                        <a:srgbClr val="FFFFFF"/>
                      </a:bgClr>
                    </a:pattFill>
                  </a:tcPr>
                </a:tc>
              </a:tr>
              <a:tr h="259593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 dirty="0">
                          <a:solidFill>
                            <a:srgbClr val="60497B"/>
                          </a:solidFill>
                          <a:latin typeface="Comic Sans MS"/>
                        </a:rPr>
                        <a:t>21</a:t>
                      </a:r>
                    </a:p>
                  </a:txBody>
                  <a:tcPr marL="114300" marR="9525" marT="9525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>
                          <a:solidFill>
                            <a:srgbClr val="60497B"/>
                          </a:solidFill>
                          <a:latin typeface="Comic Sans MS"/>
                        </a:rPr>
                        <a:t>22</a:t>
                      </a:r>
                    </a:p>
                  </a:txBody>
                  <a:tcPr marL="114300" marR="9525" marT="9525" marB="0" anchor="ctr">
                    <a:lnL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>
                          <a:solidFill>
                            <a:srgbClr val="60497B"/>
                          </a:solidFill>
                          <a:latin typeface="Comic Sans MS"/>
                        </a:rPr>
                        <a:t>23</a:t>
                      </a:r>
                    </a:p>
                  </a:txBody>
                  <a:tcPr marL="114300" marR="9525" marT="9525" marB="0" anchor="ctr">
                    <a:lnL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>
                          <a:solidFill>
                            <a:srgbClr val="60497B"/>
                          </a:solidFill>
                          <a:latin typeface="Comic Sans MS"/>
                        </a:rPr>
                        <a:t>24</a:t>
                      </a:r>
                    </a:p>
                  </a:txBody>
                  <a:tcPr marL="114300" marR="9525" marT="9525" marB="0" anchor="ctr">
                    <a:lnL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 dirty="0">
                          <a:solidFill>
                            <a:srgbClr val="60497B"/>
                          </a:solidFill>
                          <a:latin typeface="Comic Sans MS"/>
                        </a:rPr>
                        <a:t>25</a:t>
                      </a:r>
                    </a:p>
                  </a:txBody>
                  <a:tcPr marL="114300" marR="9525" marT="9525" marB="0" anchor="ctr">
                    <a:lnL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 dirty="0">
                          <a:solidFill>
                            <a:srgbClr val="60497B"/>
                          </a:solidFill>
                          <a:latin typeface="Comic Sans MS"/>
                        </a:rPr>
                        <a:t>26</a:t>
                      </a:r>
                    </a:p>
                  </a:txBody>
                  <a:tcPr marL="114300" marR="9525" marT="9525" marB="0" anchor="ctr">
                    <a:lnL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75">
                      <a:fgClr>
                        <a:srgbClr val="FFFFFF"/>
                      </a:fgClr>
                      <a:bgClr>
                        <a:srgbClr val="FFFFFF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 dirty="0">
                          <a:solidFill>
                            <a:srgbClr val="60497B"/>
                          </a:solidFill>
                          <a:latin typeface="Comic Sans MS"/>
                        </a:rPr>
                        <a:t>27</a:t>
                      </a:r>
                    </a:p>
                  </a:txBody>
                  <a:tcPr marL="114300" marR="9525" marT="9525" marB="0" anchor="ctr">
                    <a:lnL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75">
                      <a:fgClr>
                        <a:srgbClr val="FFFFFF"/>
                      </a:fgClr>
                      <a:bgClr>
                        <a:srgbClr val="FFFFFF"/>
                      </a:bgClr>
                    </a:pattFill>
                  </a:tcPr>
                </a:tc>
              </a:tr>
              <a:tr h="259593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 dirty="0">
                          <a:solidFill>
                            <a:srgbClr val="60497B"/>
                          </a:solidFill>
                          <a:latin typeface="Comic Sans MS"/>
                        </a:rPr>
                        <a:t>28</a:t>
                      </a:r>
                    </a:p>
                  </a:txBody>
                  <a:tcPr marL="114300" marR="9525" marT="9525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 dirty="0">
                          <a:solidFill>
                            <a:srgbClr val="60497B"/>
                          </a:solidFill>
                          <a:latin typeface="Comic Sans MS"/>
                        </a:rPr>
                        <a:t>29</a:t>
                      </a:r>
                    </a:p>
                  </a:txBody>
                  <a:tcPr marL="114300" marR="9525" marT="9525" marB="0" anchor="ctr">
                    <a:lnL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 dirty="0">
                          <a:solidFill>
                            <a:srgbClr val="60497B"/>
                          </a:solidFill>
                          <a:latin typeface="Comic Sans MS"/>
                        </a:rPr>
                        <a:t>30</a:t>
                      </a:r>
                    </a:p>
                  </a:txBody>
                  <a:tcPr marL="114300" marR="9525" marT="9525" marB="0" anchor="ctr">
                    <a:lnL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 dirty="0">
                          <a:solidFill>
                            <a:srgbClr val="60497B"/>
                          </a:solidFill>
                          <a:latin typeface="Comic Sans MS"/>
                        </a:rPr>
                        <a:t>31</a:t>
                      </a:r>
                    </a:p>
                  </a:txBody>
                  <a:tcPr marL="114300" marR="9525" marT="9525" marB="0" anchor="ctr">
                    <a:lnL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 dirty="0">
                          <a:solidFill>
                            <a:srgbClr val="60497B"/>
                          </a:solidFill>
                          <a:latin typeface="Comic Sans MS"/>
                        </a:rPr>
                        <a:t> </a:t>
                      </a:r>
                    </a:p>
                  </a:txBody>
                  <a:tcPr marL="114300" marR="9525" marT="9525" marB="0" anchor="ctr">
                    <a:lnL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 dirty="0">
                          <a:solidFill>
                            <a:srgbClr val="60497B"/>
                          </a:solidFill>
                          <a:latin typeface="Comic Sans MS"/>
                        </a:rPr>
                        <a:t> </a:t>
                      </a:r>
                    </a:p>
                  </a:txBody>
                  <a:tcPr marL="114300" marR="9525" marT="9525" marB="0" anchor="ctr">
                    <a:lnL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75">
                      <a:fgClr>
                        <a:srgbClr val="FFFFFF"/>
                      </a:fgClr>
                      <a:bgClr>
                        <a:srgbClr val="FFFFFF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 dirty="0">
                          <a:solidFill>
                            <a:srgbClr val="60497B"/>
                          </a:solidFill>
                          <a:latin typeface="Comic Sans MS"/>
                        </a:rPr>
                        <a:t> </a:t>
                      </a:r>
                    </a:p>
                  </a:txBody>
                  <a:tcPr marL="114300" marR="9525" marT="9525" marB="0" anchor="ctr">
                    <a:lnL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pic>
        <p:nvPicPr>
          <p:cNvPr id="9" name="Obrázek 8" descr="2011_3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0200504">
            <a:off x="784838" y="592676"/>
            <a:ext cx="2841253" cy="4261879"/>
          </a:xfrm>
          <a:prstGeom prst="rect">
            <a:avLst/>
          </a:prstGeom>
        </p:spPr>
      </p:pic>
      <p:pic>
        <p:nvPicPr>
          <p:cNvPr id="10" name="Obrázek 9" descr="2011_3b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404550">
            <a:off x="5802879" y="864019"/>
            <a:ext cx="2658401" cy="3987601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50000" b="-5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ulka 6"/>
          <p:cNvGraphicFramePr>
            <a:graphicFrameLocks noGrp="1"/>
          </p:cNvGraphicFramePr>
          <p:nvPr/>
        </p:nvGraphicFramePr>
        <p:xfrm>
          <a:off x="571475" y="4786322"/>
          <a:ext cx="8072491" cy="1857388"/>
        </p:xfrm>
        <a:graphic>
          <a:graphicData uri="http://schemas.openxmlformats.org/drawingml/2006/table">
            <a:tbl>
              <a:tblPr/>
              <a:tblGrid>
                <a:gridCol w="1153213"/>
                <a:gridCol w="1153213"/>
                <a:gridCol w="1153213"/>
                <a:gridCol w="1153213"/>
                <a:gridCol w="1153213"/>
                <a:gridCol w="1153213"/>
                <a:gridCol w="1153213"/>
              </a:tblGrid>
              <a:tr h="353482">
                <a:tc gridSpan="7">
                  <a:txBody>
                    <a:bodyPr/>
                    <a:lstStyle/>
                    <a:p>
                      <a:pPr algn="ctr" fontAlgn="ctr"/>
                      <a:r>
                        <a:rPr lang="cs-CZ" sz="2000" b="1" i="0" u="none" strike="noStrike" dirty="0">
                          <a:solidFill>
                            <a:srgbClr val="60497B"/>
                          </a:solidFill>
                          <a:latin typeface="Comic Sans MS"/>
                        </a:rPr>
                        <a:t>DUBEN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ltHorz">
                      <a:fgClr>
                        <a:srgbClr val="EAF1DD"/>
                      </a:fgClr>
                      <a:bgClr>
                        <a:srgbClr val="E5E0EC"/>
                      </a:bgClr>
                    </a:patt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</a:tr>
              <a:tr h="250651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 dirty="0">
                          <a:solidFill>
                            <a:srgbClr val="60497B"/>
                          </a:solidFill>
                          <a:latin typeface="Comic Sans MS"/>
                        </a:rPr>
                        <a:t>Po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E0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 dirty="0">
                          <a:solidFill>
                            <a:srgbClr val="60497B"/>
                          </a:solidFill>
                          <a:latin typeface="Comic Sans MS"/>
                        </a:rPr>
                        <a:t>Út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E0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 dirty="0">
                          <a:solidFill>
                            <a:srgbClr val="60497B"/>
                          </a:solidFill>
                          <a:latin typeface="Comic Sans MS"/>
                        </a:rPr>
                        <a:t>St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E0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>
                          <a:solidFill>
                            <a:srgbClr val="60497B"/>
                          </a:solidFill>
                          <a:latin typeface="Comic Sans MS"/>
                        </a:rPr>
                        <a:t>Čt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E0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 dirty="0">
                          <a:solidFill>
                            <a:srgbClr val="60497B"/>
                          </a:solidFill>
                          <a:latin typeface="Comic Sans MS"/>
                        </a:rPr>
                        <a:t>Pá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E0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 dirty="0">
                          <a:solidFill>
                            <a:srgbClr val="60497B"/>
                          </a:solidFill>
                          <a:latin typeface="Comic Sans MS"/>
                        </a:rPr>
                        <a:t>So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E0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>
                          <a:solidFill>
                            <a:srgbClr val="60497B"/>
                          </a:solidFill>
                          <a:latin typeface="Comic Sans MS"/>
                        </a:rPr>
                        <a:t>Ne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E0EC"/>
                    </a:solidFill>
                  </a:tcPr>
                </a:tc>
              </a:tr>
              <a:tr h="250651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>
                          <a:solidFill>
                            <a:srgbClr val="60497B"/>
                          </a:solidFill>
                          <a:latin typeface="Comic Sans MS"/>
                        </a:rPr>
                        <a:t> </a:t>
                      </a:r>
                    </a:p>
                  </a:txBody>
                  <a:tcPr marL="114300" marR="9525" marT="9525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>
                          <a:solidFill>
                            <a:srgbClr val="60497B"/>
                          </a:solidFill>
                          <a:latin typeface="Comic Sans MS"/>
                        </a:rPr>
                        <a:t> </a:t>
                      </a:r>
                    </a:p>
                  </a:txBody>
                  <a:tcPr marL="114300" marR="9525" marT="9525" marB="0" anchor="ctr">
                    <a:lnL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 dirty="0">
                          <a:solidFill>
                            <a:srgbClr val="60497B"/>
                          </a:solidFill>
                          <a:latin typeface="Comic Sans MS"/>
                        </a:rPr>
                        <a:t> </a:t>
                      </a:r>
                    </a:p>
                  </a:txBody>
                  <a:tcPr marL="114300" marR="9525" marT="9525" marB="0" anchor="ctr">
                    <a:lnL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 dirty="0">
                          <a:solidFill>
                            <a:srgbClr val="60497B"/>
                          </a:solidFill>
                          <a:latin typeface="Comic Sans MS"/>
                        </a:rPr>
                        <a:t> </a:t>
                      </a:r>
                    </a:p>
                  </a:txBody>
                  <a:tcPr marL="114300" marR="9525" marT="9525" marB="0" anchor="ctr">
                    <a:lnL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 dirty="0">
                          <a:solidFill>
                            <a:srgbClr val="60497B"/>
                          </a:solidFill>
                          <a:latin typeface="Comic Sans MS"/>
                        </a:rPr>
                        <a:t>1</a:t>
                      </a:r>
                    </a:p>
                  </a:txBody>
                  <a:tcPr marL="114300" marR="9525" marT="9525" marB="0" anchor="ctr">
                    <a:lnL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>
                          <a:solidFill>
                            <a:srgbClr val="60497B"/>
                          </a:solidFill>
                          <a:latin typeface="Comic Sans MS"/>
                        </a:rPr>
                        <a:t>2</a:t>
                      </a:r>
                    </a:p>
                  </a:txBody>
                  <a:tcPr marL="114300" marR="9525" marT="9525" marB="0" anchor="ctr">
                    <a:lnL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75">
                      <a:fgClr>
                        <a:srgbClr val="FFFFFF"/>
                      </a:fgClr>
                      <a:bgClr>
                        <a:srgbClr val="FFFFFF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 dirty="0">
                          <a:solidFill>
                            <a:srgbClr val="60497B"/>
                          </a:solidFill>
                          <a:latin typeface="Comic Sans MS"/>
                        </a:rPr>
                        <a:t>3</a:t>
                      </a:r>
                    </a:p>
                  </a:txBody>
                  <a:tcPr marL="114300" marR="9525" marT="9525" marB="0" anchor="ctr">
                    <a:lnL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75">
                      <a:fgClr>
                        <a:srgbClr val="FFFFFF"/>
                      </a:fgClr>
                      <a:bgClr>
                        <a:srgbClr val="FFFFFF"/>
                      </a:bgClr>
                    </a:pattFill>
                  </a:tcPr>
                </a:tc>
              </a:tr>
              <a:tr h="250651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>
                          <a:solidFill>
                            <a:srgbClr val="60497B"/>
                          </a:solidFill>
                          <a:latin typeface="Comic Sans MS"/>
                        </a:rPr>
                        <a:t>4</a:t>
                      </a:r>
                    </a:p>
                  </a:txBody>
                  <a:tcPr marL="114300" marR="9525" marT="9525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>
                          <a:solidFill>
                            <a:srgbClr val="60497B"/>
                          </a:solidFill>
                          <a:latin typeface="Comic Sans MS"/>
                        </a:rPr>
                        <a:t>5</a:t>
                      </a:r>
                    </a:p>
                  </a:txBody>
                  <a:tcPr marL="114300" marR="9525" marT="9525" marB="0" anchor="ctr">
                    <a:lnL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>
                          <a:solidFill>
                            <a:srgbClr val="60497B"/>
                          </a:solidFill>
                          <a:latin typeface="Comic Sans MS"/>
                        </a:rPr>
                        <a:t>6</a:t>
                      </a:r>
                    </a:p>
                  </a:txBody>
                  <a:tcPr marL="114300" marR="9525" marT="9525" marB="0" anchor="ctr">
                    <a:lnL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>
                          <a:solidFill>
                            <a:srgbClr val="60497B"/>
                          </a:solidFill>
                          <a:latin typeface="Comic Sans MS"/>
                        </a:rPr>
                        <a:t>7</a:t>
                      </a:r>
                    </a:p>
                  </a:txBody>
                  <a:tcPr marL="114300" marR="9525" marT="9525" marB="0" anchor="ctr">
                    <a:lnL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>
                          <a:solidFill>
                            <a:srgbClr val="60497B"/>
                          </a:solidFill>
                          <a:latin typeface="Comic Sans MS"/>
                        </a:rPr>
                        <a:t>8</a:t>
                      </a:r>
                    </a:p>
                  </a:txBody>
                  <a:tcPr marL="114300" marR="9525" marT="9525" marB="0" anchor="ctr">
                    <a:lnL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>
                          <a:solidFill>
                            <a:srgbClr val="60497B"/>
                          </a:solidFill>
                          <a:latin typeface="Comic Sans MS"/>
                        </a:rPr>
                        <a:t>9</a:t>
                      </a:r>
                    </a:p>
                  </a:txBody>
                  <a:tcPr marL="114300" marR="9525" marT="9525" marB="0" anchor="ctr">
                    <a:lnL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75">
                      <a:fgClr>
                        <a:srgbClr val="FFFFFF"/>
                      </a:fgClr>
                      <a:bgClr>
                        <a:srgbClr val="FFFFFF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 dirty="0">
                          <a:solidFill>
                            <a:srgbClr val="60497B"/>
                          </a:solidFill>
                          <a:latin typeface="Comic Sans MS"/>
                        </a:rPr>
                        <a:t>10</a:t>
                      </a:r>
                    </a:p>
                  </a:txBody>
                  <a:tcPr marL="114300" marR="9525" marT="9525" marB="0" anchor="ctr">
                    <a:lnL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75">
                      <a:fgClr>
                        <a:srgbClr val="FFFFFF"/>
                      </a:fgClr>
                      <a:bgClr>
                        <a:srgbClr val="FFFFFF"/>
                      </a:bgClr>
                    </a:pattFill>
                  </a:tcPr>
                </a:tc>
              </a:tr>
              <a:tr h="250651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>
                          <a:solidFill>
                            <a:srgbClr val="60497B"/>
                          </a:solidFill>
                          <a:latin typeface="Comic Sans MS"/>
                        </a:rPr>
                        <a:t>11</a:t>
                      </a:r>
                    </a:p>
                  </a:txBody>
                  <a:tcPr marL="114300" marR="9525" marT="9525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>
                          <a:solidFill>
                            <a:srgbClr val="60497B"/>
                          </a:solidFill>
                          <a:latin typeface="Comic Sans MS"/>
                        </a:rPr>
                        <a:t>12</a:t>
                      </a:r>
                    </a:p>
                  </a:txBody>
                  <a:tcPr marL="114300" marR="9525" marT="9525" marB="0" anchor="ctr">
                    <a:lnL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>
                          <a:solidFill>
                            <a:srgbClr val="60497B"/>
                          </a:solidFill>
                          <a:latin typeface="Comic Sans MS"/>
                        </a:rPr>
                        <a:t>13</a:t>
                      </a:r>
                    </a:p>
                  </a:txBody>
                  <a:tcPr marL="114300" marR="9525" marT="9525" marB="0" anchor="ctr">
                    <a:lnL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>
                          <a:solidFill>
                            <a:srgbClr val="60497B"/>
                          </a:solidFill>
                          <a:latin typeface="Comic Sans MS"/>
                        </a:rPr>
                        <a:t>14</a:t>
                      </a:r>
                    </a:p>
                  </a:txBody>
                  <a:tcPr marL="114300" marR="9525" marT="9525" marB="0" anchor="ctr">
                    <a:lnL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>
                          <a:solidFill>
                            <a:srgbClr val="60497B"/>
                          </a:solidFill>
                          <a:latin typeface="Comic Sans MS"/>
                        </a:rPr>
                        <a:t>15</a:t>
                      </a:r>
                    </a:p>
                  </a:txBody>
                  <a:tcPr marL="114300" marR="9525" marT="9525" marB="0" anchor="ctr">
                    <a:lnL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>
                          <a:solidFill>
                            <a:srgbClr val="60497B"/>
                          </a:solidFill>
                          <a:latin typeface="Comic Sans MS"/>
                        </a:rPr>
                        <a:t>16</a:t>
                      </a:r>
                    </a:p>
                  </a:txBody>
                  <a:tcPr marL="114300" marR="9525" marT="9525" marB="0" anchor="ctr">
                    <a:lnL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75">
                      <a:fgClr>
                        <a:srgbClr val="FFFFFF"/>
                      </a:fgClr>
                      <a:bgClr>
                        <a:srgbClr val="FFFFFF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 dirty="0">
                          <a:solidFill>
                            <a:srgbClr val="60497B"/>
                          </a:solidFill>
                          <a:latin typeface="Comic Sans MS"/>
                        </a:rPr>
                        <a:t>17</a:t>
                      </a:r>
                    </a:p>
                  </a:txBody>
                  <a:tcPr marL="114300" marR="9525" marT="9525" marB="0" anchor="ctr">
                    <a:lnL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75">
                      <a:fgClr>
                        <a:srgbClr val="FFFFFF"/>
                      </a:fgClr>
                      <a:bgClr>
                        <a:srgbClr val="FFFFFF"/>
                      </a:bgClr>
                    </a:pattFill>
                  </a:tcPr>
                </a:tc>
              </a:tr>
              <a:tr h="250651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>
                          <a:solidFill>
                            <a:srgbClr val="60497B"/>
                          </a:solidFill>
                          <a:latin typeface="Comic Sans MS"/>
                        </a:rPr>
                        <a:t>18</a:t>
                      </a:r>
                    </a:p>
                  </a:txBody>
                  <a:tcPr marL="114300" marR="9525" marT="9525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>
                          <a:solidFill>
                            <a:srgbClr val="60497B"/>
                          </a:solidFill>
                          <a:latin typeface="Comic Sans MS"/>
                        </a:rPr>
                        <a:t>19</a:t>
                      </a:r>
                    </a:p>
                  </a:txBody>
                  <a:tcPr marL="114300" marR="9525" marT="9525" marB="0" anchor="ctr">
                    <a:lnL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>
                          <a:solidFill>
                            <a:srgbClr val="60497B"/>
                          </a:solidFill>
                          <a:latin typeface="Comic Sans MS"/>
                        </a:rPr>
                        <a:t>20</a:t>
                      </a:r>
                    </a:p>
                  </a:txBody>
                  <a:tcPr marL="114300" marR="9525" marT="9525" marB="0" anchor="ctr">
                    <a:lnL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>
                          <a:solidFill>
                            <a:srgbClr val="60497B"/>
                          </a:solidFill>
                          <a:latin typeface="Comic Sans MS"/>
                        </a:rPr>
                        <a:t>21</a:t>
                      </a:r>
                    </a:p>
                  </a:txBody>
                  <a:tcPr marL="114300" marR="9525" marT="9525" marB="0" anchor="ctr">
                    <a:lnL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>
                          <a:solidFill>
                            <a:srgbClr val="60497B"/>
                          </a:solidFill>
                          <a:latin typeface="Comic Sans MS"/>
                        </a:rPr>
                        <a:t>22</a:t>
                      </a:r>
                    </a:p>
                  </a:txBody>
                  <a:tcPr marL="114300" marR="9525" marT="9525" marB="0" anchor="ctr">
                    <a:lnL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>
                          <a:solidFill>
                            <a:srgbClr val="60497B"/>
                          </a:solidFill>
                          <a:latin typeface="Comic Sans MS"/>
                        </a:rPr>
                        <a:t>23</a:t>
                      </a:r>
                    </a:p>
                  </a:txBody>
                  <a:tcPr marL="114300" marR="9525" marT="9525" marB="0" anchor="ctr">
                    <a:lnL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75">
                      <a:fgClr>
                        <a:srgbClr val="FFFFFF"/>
                      </a:fgClr>
                      <a:bgClr>
                        <a:srgbClr val="FFFFFF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 dirty="0">
                          <a:solidFill>
                            <a:srgbClr val="60497B"/>
                          </a:solidFill>
                          <a:latin typeface="Comic Sans MS"/>
                        </a:rPr>
                        <a:t>24</a:t>
                      </a:r>
                    </a:p>
                  </a:txBody>
                  <a:tcPr marL="114300" marR="9525" marT="9525" marB="0" anchor="ctr">
                    <a:lnL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75">
                      <a:fgClr>
                        <a:srgbClr val="FFFFFF"/>
                      </a:fgClr>
                      <a:bgClr>
                        <a:srgbClr val="FFFFFF"/>
                      </a:bgClr>
                    </a:pattFill>
                  </a:tcPr>
                </a:tc>
              </a:tr>
              <a:tr h="250651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>
                          <a:solidFill>
                            <a:srgbClr val="60497B"/>
                          </a:solidFill>
                          <a:latin typeface="Comic Sans MS"/>
                        </a:rPr>
                        <a:t>25</a:t>
                      </a:r>
                    </a:p>
                  </a:txBody>
                  <a:tcPr marL="114300" marR="9525" marT="9525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>
                          <a:solidFill>
                            <a:srgbClr val="60497B"/>
                          </a:solidFill>
                          <a:latin typeface="Comic Sans MS"/>
                        </a:rPr>
                        <a:t>26</a:t>
                      </a:r>
                    </a:p>
                  </a:txBody>
                  <a:tcPr marL="114300" marR="9525" marT="9525" marB="0" anchor="ctr">
                    <a:lnL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>
                          <a:solidFill>
                            <a:srgbClr val="60497B"/>
                          </a:solidFill>
                          <a:latin typeface="Comic Sans MS"/>
                        </a:rPr>
                        <a:t>27</a:t>
                      </a:r>
                    </a:p>
                  </a:txBody>
                  <a:tcPr marL="114300" marR="9525" marT="9525" marB="0" anchor="ctr">
                    <a:lnL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>
                          <a:solidFill>
                            <a:srgbClr val="60497B"/>
                          </a:solidFill>
                          <a:latin typeface="Comic Sans MS"/>
                        </a:rPr>
                        <a:t>28</a:t>
                      </a:r>
                    </a:p>
                  </a:txBody>
                  <a:tcPr marL="114300" marR="9525" marT="9525" marB="0" anchor="ctr">
                    <a:lnL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>
                          <a:solidFill>
                            <a:srgbClr val="60497B"/>
                          </a:solidFill>
                          <a:latin typeface="Comic Sans MS"/>
                        </a:rPr>
                        <a:t>29</a:t>
                      </a:r>
                    </a:p>
                  </a:txBody>
                  <a:tcPr marL="114300" marR="9525" marT="9525" marB="0" anchor="ctr">
                    <a:lnL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>
                          <a:solidFill>
                            <a:srgbClr val="60497B"/>
                          </a:solidFill>
                          <a:latin typeface="Comic Sans MS"/>
                        </a:rPr>
                        <a:t>30</a:t>
                      </a:r>
                    </a:p>
                  </a:txBody>
                  <a:tcPr marL="114300" marR="9525" marT="9525" marB="0" anchor="ctr">
                    <a:lnL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75">
                      <a:fgClr>
                        <a:srgbClr val="FFFFFF"/>
                      </a:fgClr>
                      <a:bgClr>
                        <a:srgbClr val="FFFFFF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 dirty="0">
                          <a:solidFill>
                            <a:srgbClr val="60497B"/>
                          </a:solidFill>
                          <a:latin typeface="Comic Sans MS"/>
                        </a:rPr>
                        <a:t> </a:t>
                      </a:r>
                    </a:p>
                  </a:txBody>
                  <a:tcPr marL="114300" marR="9525" marT="9525" marB="0" anchor="ctr">
                    <a:lnL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pic>
        <p:nvPicPr>
          <p:cNvPr id="8" name="Obrázek 7" descr="2011_4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9480172">
            <a:off x="1298070" y="535024"/>
            <a:ext cx="2812985" cy="4219478"/>
          </a:xfrm>
          <a:prstGeom prst="rect">
            <a:avLst/>
          </a:prstGeom>
        </p:spPr>
      </p:pic>
      <p:pic>
        <p:nvPicPr>
          <p:cNvPr id="10" name="Obrázek 9" descr="2011_4b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9505578">
            <a:off x="4805154" y="493708"/>
            <a:ext cx="2793226" cy="4189838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50000" b="-5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42910" y="285728"/>
            <a:ext cx="7772400" cy="1643074"/>
          </a:xfrm>
        </p:spPr>
        <p:txBody>
          <a:bodyPr/>
          <a:lstStyle/>
          <a:p>
            <a:pPr algn="l"/>
            <a:r>
              <a:rPr lang="cs-CZ" dirty="0" smtClean="0">
                <a:latin typeface="Comic Sans MS" pitchFamily="66" charset="0"/>
              </a:rPr>
              <a:t>	</a:t>
            </a:r>
            <a:endParaRPr lang="cs-CZ" dirty="0">
              <a:latin typeface="Comic Sans MS" pitchFamily="66" charset="0"/>
            </a:endParaRPr>
          </a:p>
        </p:txBody>
      </p:sp>
      <p:sp>
        <p:nvSpPr>
          <p:cNvPr id="4" name="Podnadpis 2"/>
          <p:cNvSpPr txBox="1">
            <a:spLocks/>
          </p:cNvSpPr>
          <p:nvPr/>
        </p:nvSpPr>
        <p:spPr>
          <a:xfrm>
            <a:off x="571472" y="2071678"/>
            <a:ext cx="8001056" cy="20002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ctr">
              <a:spcBef>
                <a:spcPct val="20000"/>
              </a:spcBef>
            </a:pPr>
            <a:endParaRPr kumimoji="0" lang="cs-CZ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aphicFrame>
        <p:nvGraphicFramePr>
          <p:cNvPr id="8" name="Tabulka 7"/>
          <p:cNvGraphicFramePr>
            <a:graphicFrameLocks noGrp="1"/>
          </p:cNvGraphicFramePr>
          <p:nvPr/>
        </p:nvGraphicFramePr>
        <p:xfrm>
          <a:off x="500037" y="4769190"/>
          <a:ext cx="8072491" cy="1874520"/>
        </p:xfrm>
        <a:graphic>
          <a:graphicData uri="http://schemas.openxmlformats.org/drawingml/2006/table">
            <a:tbl>
              <a:tblPr/>
              <a:tblGrid>
                <a:gridCol w="1153213"/>
                <a:gridCol w="1153213"/>
                <a:gridCol w="1153213"/>
                <a:gridCol w="1153213"/>
                <a:gridCol w="1153213"/>
                <a:gridCol w="1153213"/>
                <a:gridCol w="1153213"/>
              </a:tblGrid>
              <a:tr h="190500">
                <a:tc gridSpan="7">
                  <a:txBody>
                    <a:bodyPr/>
                    <a:lstStyle/>
                    <a:p>
                      <a:pPr algn="ctr" fontAlgn="ctr"/>
                      <a:r>
                        <a:rPr lang="cs-CZ" sz="2000" b="1" i="0" u="none" strike="noStrike" dirty="0">
                          <a:solidFill>
                            <a:srgbClr val="60497B"/>
                          </a:solidFill>
                          <a:latin typeface="Comic Sans MS"/>
                        </a:rPr>
                        <a:t>KVĚTEN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ltHorz">
                      <a:fgClr>
                        <a:srgbClr val="EAF1DD"/>
                      </a:fgClr>
                      <a:bgClr>
                        <a:srgbClr val="E5E0EC"/>
                      </a:bgClr>
                    </a:patt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 dirty="0">
                          <a:solidFill>
                            <a:srgbClr val="60497B"/>
                          </a:solidFill>
                          <a:latin typeface="Comic Sans MS"/>
                        </a:rPr>
                        <a:t>Po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E0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 dirty="0">
                          <a:solidFill>
                            <a:srgbClr val="60497B"/>
                          </a:solidFill>
                          <a:latin typeface="Comic Sans MS"/>
                        </a:rPr>
                        <a:t>Út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E0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 dirty="0">
                          <a:solidFill>
                            <a:srgbClr val="60497B"/>
                          </a:solidFill>
                          <a:latin typeface="Comic Sans MS"/>
                        </a:rPr>
                        <a:t>St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E0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 dirty="0">
                          <a:solidFill>
                            <a:srgbClr val="60497B"/>
                          </a:solidFill>
                          <a:latin typeface="Comic Sans MS"/>
                        </a:rPr>
                        <a:t>Čt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E0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 dirty="0">
                          <a:solidFill>
                            <a:srgbClr val="60497B"/>
                          </a:solidFill>
                          <a:latin typeface="Comic Sans MS"/>
                        </a:rPr>
                        <a:t>Pá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E0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 dirty="0">
                          <a:solidFill>
                            <a:srgbClr val="60497B"/>
                          </a:solidFill>
                          <a:latin typeface="Comic Sans MS"/>
                        </a:rPr>
                        <a:t>So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E0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 dirty="0">
                          <a:solidFill>
                            <a:srgbClr val="60497B"/>
                          </a:solidFill>
                          <a:latin typeface="Comic Sans MS"/>
                        </a:rPr>
                        <a:t>Ne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E0EC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>
                          <a:solidFill>
                            <a:srgbClr val="60497B"/>
                          </a:solidFill>
                          <a:latin typeface="Comic Sans MS"/>
                        </a:rPr>
                        <a:t> </a:t>
                      </a:r>
                    </a:p>
                  </a:txBody>
                  <a:tcPr marL="114300" marR="9525" marT="9525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>
                          <a:solidFill>
                            <a:srgbClr val="60497B"/>
                          </a:solidFill>
                          <a:latin typeface="Comic Sans MS"/>
                        </a:rPr>
                        <a:t> </a:t>
                      </a:r>
                    </a:p>
                  </a:txBody>
                  <a:tcPr marL="114300" marR="9525" marT="9525" marB="0" anchor="ctr">
                    <a:lnL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>
                          <a:solidFill>
                            <a:srgbClr val="60497B"/>
                          </a:solidFill>
                          <a:latin typeface="Comic Sans MS"/>
                        </a:rPr>
                        <a:t> </a:t>
                      </a:r>
                    </a:p>
                  </a:txBody>
                  <a:tcPr marL="114300" marR="9525" marT="9525" marB="0" anchor="ctr">
                    <a:lnL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>
                          <a:solidFill>
                            <a:srgbClr val="60497B"/>
                          </a:solidFill>
                          <a:latin typeface="Comic Sans MS"/>
                        </a:rPr>
                        <a:t> </a:t>
                      </a:r>
                    </a:p>
                  </a:txBody>
                  <a:tcPr marL="114300" marR="9525" marT="9525" marB="0" anchor="ctr">
                    <a:lnL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>
                          <a:solidFill>
                            <a:srgbClr val="60497B"/>
                          </a:solidFill>
                          <a:latin typeface="Comic Sans MS"/>
                        </a:rPr>
                        <a:t> </a:t>
                      </a:r>
                    </a:p>
                  </a:txBody>
                  <a:tcPr marL="114300" marR="9525" marT="9525" marB="0" anchor="ctr">
                    <a:lnL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>
                          <a:solidFill>
                            <a:srgbClr val="60497B"/>
                          </a:solidFill>
                          <a:latin typeface="Comic Sans MS"/>
                        </a:rPr>
                        <a:t> </a:t>
                      </a:r>
                    </a:p>
                  </a:txBody>
                  <a:tcPr marL="114300" marR="9525" marT="9525" marB="0" anchor="ctr">
                    <a:lnL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75">
                      <a:fgClr>
                        <a:srgbClr val="FFFFFF"/>
                      </a:fgClr>
                      <a:bgClr>
                        <a:srgbClr val="FFFFFF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 dirty="0">
                          <a:solidFill>
                            <a:srgbClr val="60497B"/>
                          </a:solidFill>
                          <a:latin typeface="Comic Sans MS"/>
                        </a:rPr>
                        <a:t>1</a:t>
                      </a:r>
                    </a:p>
                  </a:txBody>
                  <a:tcPr marL="114300" marR="9525" marT="9525" marB="0" anchor="ctr">
                    <a:lnL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75">
                      <a:fgClr>
                        <a:srgbClr val="FFFFFF"/>
                      </a:fgClr>
                      <a:bgClr>
                        <a:srgbClr val="FFFFFF"/>
                      </a:bgClr>
                    </a:patt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>
                          <a:solidFill>
                            <a:srgbClr val="60497B"/>
                          </a:solidFill>
                          <a:latin typeface="Comic Sans MS"/>
                        </a:rPr>
                        <a:t>2</a:t>
                      </a:r>
                    </a:p>
                  </a:txBody>
                  <a:tcPr marL="114300" marR="9525" marT="9525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>
                          <a:solidFill>
                            <a:srgbClr val="60497B"/>
                          </a:solidFill>
                          <a:latin typeface="Comic Sans MS"/>
                        </a:rPr>
                        <a:t>3</a:t>
                      </a:r>
                    </a:p>
                  </a:txBody>
                  <a:tcPr marL="114300" marR="9525" marT="9525" marB="0" anchor="ctr">
                    <a:lnL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>
                          <a:solidFill>
                            <a:srgbClr val="60497B"/>
                          </a:solidFill>
                          <a:latin typeface="Comic Sans MS"/>
                        </a:rPr>
                        <a:t>4</a:t>
                      </a:r>
                    </a:p>
                  </a:txBody>
                  <a:tcPr marL="114300" marR="9525" marT="9525" marB="0" anchor="ctr">
                    <a:lnL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>
                          <a:solidFill>
                            <a:srgbClr val="60497B"/>
                          </a:solidFill>
                          <a:latin typeface="Comic Sans MS"/>
                        </a:rPr>
                        <a:t>5</a:t>
                      </a:r>
                    </a:p>
                  </a:txBody>
                  <a:tcPr marL="114300" marR="9525" marT="9525" marB="0" anchor="ctr">
                    <a:lnL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>
                          <a:solidFill>
                            <a:srgbClr val="60497B"/>
                          </a:solidFill>
                          <a:latin typeface="Comic Sans MS"/>
                        </a:rPr>
                        <a:t>6</a:t>
                      </a:r>
                    </a:p>
                  </a:txBody>
                  <a:tcPr marL="114300" marR="9525" marT="9525" marB="0" anchor="ctr">
                    <a:lnL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 dirty="0">
                          <a:solidFill>
                            <a:srgbClr val="60497B"/>
                          </a:solidFill>
                          <a:latin typeface="Comic Sans MS"/>
                        </a:rPr>
                        <a:t>7</a:t>
                      </a:r>
                    </a:p>
                  </a:txBody>
                  <a:tcPr marL="114300" marR="9525" marT="9525" marB="0" anchor="ctr">
                    <a:lnL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75">
                      <a:fgClr>
                        <a:srgbClr val="FFFFFF"/>
                      </a:fgClr>
                      <a:bgClr>
                        <a:srgbClr val="FFFFFF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 dirty="0">
                          <a:solidFill>
                            <a:srgbClr val="60497B"/>
                          </a:solidFill>
                          <a:latin typeface="Comic Sans MS"/>
                        </a:rPr>
                        <a:t>8</a:t>
                      </a:r>
                    </a:p>
                  </a:txBody>
                  <a:tcPr marL="114300" marR="9525" marT="9525" marB="0" anchor="ctr">
                    <a:lnL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75">
                      <a:fgClr>
                        <a:srgbClr val="FFFFFF"/>
                      </a:fgClr>
                      <a:bgClr>
                        <a:srgbClr val="FFFFFF"/>
                      </a:bgClr>
                    </a:patt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>
                          <a:solidFill>
                            <a:srgbClr val="60497B"/>
                          </a:solidFill>
                          <a:latin typeface="Comic Sans MS"/>
                        </a:rPr>
                        <a:t>9</a:t>
                      </a:r>
                    </a:p>
                  </a:txBody>
                  <a:tcPr marL="114300" marR="9525" marT="9525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>
                          <a:solidFill>
                            <a:srgbClr val="60497B"/>
                          </a:solidFill>
                          <a:latin typeface="Comic Sans MS"/>
                        </a:rPr>
                        <a:t>10</a:t>
                      </a:r>
                    </a:p>
                  </a:txBody>
                  <a:tcPr marL="114300" marR="9525" marT="9525" marB="0" anchor="ctr">
                    <a:lnL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>
                          <a:solidFill>
                            <a:srgbClr val="60497B"/>
                          </a:solidFill>
                          <a:latin typeface="Comic Sans MS"/>
                        </a:rPr>
                        <a:t>11</a:t>
                      </a:r>
                    </a:p>
                  </a:txBody>
                  <a:tcPr marL="114300" marR="9525" marT="9525" marB="0" anchor="ctr">
                    <a:lnL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>
                          <a:solidFill>
                            <a:srgbClr val="60497B"/>
                          </a:solidFill>
                          <a:latin typeface="Comic Sans MS"/>
                        </a:rPr>
                        <a:t>12</a:t>
                      </a:r>
                    </a:p>
                  </a:txBody>
                  <a:tcPr marL="114300" marR="9525" marT="9525" marB="0" anchor="ctr">
                    <a:lnL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>
                          <a:solidFill>
                            <a:srgbClr val="60497B"/>
                          </a:solidFill>
                          <a:latin typeface="Comic Sans MS"/>
                        </a:rPr>
                        <a:t>13</a:t>
                      </a:r>
                    </a:p>
                  </a:txBody>
                  <a:tcPr marL="114300" marR="9525" marT="9525" marB="0" anchor="ctr">
                    <a:lnL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>
                          <a:solidFill>
                            <a:srgbClr val="60497B"/>
                          </a:solidFill>
                          <a:latin typeface="Comic Sans MS"/>
                        </a:rPr>
                        <a:t>14</a:t>
                      </a:r>
                    </a:p>
                  </a:txBody>
                  <a:tcPr marL="114300" marR="9525" marT="9525" marB="0" anchor="ctr">
                    <a:lnL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75">
                      <a:fgClr>
                        <a:srgbClr val="FFFFFF"/>
                      </a:fgClr>
                      <a:bgClr>
                        <a:srgbClr val="FFFFFF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 dirty="0">
                          <a:solidFill>
                            <a:srgbClr val="60497B"/>
                          </a:solidFill>
                          <a:latin typeface="Comic Sans MS"/>
                        </a:rPr>
                        <a:t>15</a:t>
                      </a:r>
                    </a:p>
                  </a:txBody>
                  <a:tcPr marL="114300" marR="9525" marT="9525" marB="0" anchor="ctr">
                    <a:lnL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75">
                      <a:fgClr>
                        <a:srgbClr val="FFFFFF"/>
                      </a:fgClr>
                      <a:bgClr>
                        <a:srgbClr val="FFFFFF"/>
                      </a:bgClr>
                    </a:patt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>
                          <a:solidFill>
                            <a:srgbClr val="60497B"/>
                          </a:solidFill>
                          <a:latin typeface="Comic Sans MS"/>
                        </a:rPr>
                        <a:t>16</a:t>
                      </a:r>
                    </a:p>
                  </a:txBody>
                  <a:tcPr marL="114300" marR="9525" marT="9525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>
                          <a:solidFill>
                            <a:srgbClr val="60497B"/>
                          </a:solidFill>
                          <a:latin typeface="Comic Sans MS"/>
                        </a:rPr>
                        <a:t>17</a:t>
                      </a:r>
                    </a:p>
                  </a:txBody>
                  <a:tcPr marL="114300" marR="9525" marT="9525" marB="0" anchor="ctr">
                    <a:lnL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>
                          <a:solidFill>
                            <a:srgbClr val="60497B"/>
                          </a:solidFill>
                          <a:latin typeface="Comic Sans MS"/>
                        </a:rPr>
                        <a:t>18</a:t>
                      </a:r>
                    </a:p>
                  </a:txBody>
                  <a:tcPr marL="114300" marR="9525" marT="9525" marB="0" anchor="ctr">
                    <a:lnL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>
                          <a:solidFill>
                            <a:srgbClr val="60497B"/>
                          </a:solidFill>
                          <a:latin typeface="Comic Sans MS"/>
                        </a:rPr>
                        <a:t>19</a:t>
                      </a:r>
                    </a:p>
                  </a:txBody>
                  <a:tcPr marL="114300" marR="9525" marT="9525" marB="0" anchor="ctr">
                    <a:lnL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>
                          <a:solidFill>
                            <a:srgbClr val="60497B"/>
                          </a:solidFill>
                          <a:latin typeface="Comic Sans MS"/>
                        </a:rPr>
                        <a:t>20</a:t>
                      </a:r>
                    </a:p>
                  </a:txBody>
                  <a:tcPr marL="114300" marR="9525" marT="9525" marB="0" anchor="ctr">
                    <a:lnL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>
                          <a:solidFill>
                            <a:srgbClr val="60497B"/>
                          </a:solidFill>
                          <a:latin typeface="Comic Sans MS"/>
                        </a:rPr>
                        <a:t>21</a:t>
                      </a:r>
                    </a:p>
                  </a:txBody>
                  <a:tcPr marL="114300" marR="9525" marT="9525" marB="0" anchor="ctr">
                    <a:lnL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75">
                      <a:fgClr>
                        <a:srgbClr val="FFFFFF"/>
                      </a:fgClr>
                      <a:bgClr>
                        <a:srgbClr val="FFFFFF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 dirty="0">
                          <a:solidFill>
                            <a:srgbClr val="60497B"/>
                          </a:solidFill>
                          <a:latin typeface="Comic Sans MS"/>
                        </a:rPr>
                        <a:t>22</a:t>
                      </a:r>
                    </a:p>
                  </a:txBody>
                  <a:tcPr marL="114300" marR="9525" marT="9525" marB="0" anchor="ctr">
                    <a:lnL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75">
                      <a:fgClr>
                        <a:srgbClr val="FFFFFF"/>
                      </a:fgClr>
                      <a:bgClr>
                        <a:srgbClr val="FFFFFF"/>
                      </a:bgClr>
                    </a:patt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>
                          <a:solidFill>
                            <a:srgbClr val="60497B"/>
                          </a:solidFill>
                          <a:latin typeface="Comic Sans MS"/>
                        </a:rPr>
                        <a:t>23</a:t>
                      </a:r>
                    </a:p>
                  </a:txBody>
                  <a:tcPr marL="114300" marR="9525" marT="9525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>
                          <a:solidFill>
                            <a:srgbClr val="60497B"/>
                          </a:solidFill>
                          <a:latin typeface="Comic Sans MS"/>
                        </a:rPr>
                        <a:t>24</a:t>
                      </a:r>
                    </a:p>
                  </a:txBody>
                  <a:tcPr marL="114300" marR="9525" marT="9525" marB="0" anchor="ctr">
                    <a:lnL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>
                          <a:solidFill>
                            <a:srgbClr val="60497B"/>
                          </a:solidFill>
                          <a:latin typeface="Comic Sans MS"/>
                        </a:rPr>
                        <a:t>25</a:t>
                      </a:r>
                    </a:p>
                  </a:txBody>
                  <a:tcPr marL="114300" marR="9525" marT="9525" marB="0" anchor="ctr">
                    <a:lnL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>
                          <a:solidFill>
                            <a:srgbClr val="60497B"/>
                          </a:solidFill>
                          <a:latin typeface="Comic Sans MS"/>
                        </a:rPr>
                        <a:t>26</a:t>
                      </a:r>
                    </a:p>
                  </a:txBody>
                  <a:tcPr marL="114300" marR="9525" marT="9525" marB="0" anchor="ctr">
                    <a:lnL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>
                          <a:solidFill>
                            <a:srgbClr val="60497B"/>
                          </a:solidFill>
                          <a:latin typeface="Comic Sans MS"/>
                        </a:rPr>
                        <a:t>27</a:t>
                      </a:r>
                    </a:p>
                  </a:txBody>
                  <a:tcPr marL="114300" marR="9525" marT="9525" marB="0" anchor="ctr">
                    <a:lnL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>
                          <a:solidFill>
                            <a:srgbClr val="60497B"/>
                          </a:solidFill>
                          <a:latin typeface="Comic Sans MS"/>
                        </a:rPr>
                        <a:t>28</a:t>
                      </a:r>
                    </a:p>
                  </a:txBody>
                  <a:tcPr marL="114300" marR="9525" marT="9525" marB="0" anchor="ctr">
                    <a:lnL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75">
                      <a:fgClr>
                        <a:srgbClr val="FFFFFF"/>
                      </a:fgClr>
                      <a:bgClr>
                        <a:srgbClr val="FFFFFF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 dirty="0">
                          <a:solidFill>
                            <a:srgbClr val="60497B"/>
                          </a:solidFill>
                          <a:latin typeface="Comic Sans MS"/>
                        </a:rPr>
                        <a:t>29</a:t>
                      </a:r>
                    </a:p>
                  </a:txBody>
                  <a:tcPr marL="114300" marR="9525" marT="9525" marB="0" anchor="ctr">
                    <a:lnL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>
                          <a:solidFill>
                            <a:srgbClr val="60497B"/>
                          </a:solidFill>
                          <a:latin typeface="Comic Sans MS"/>
                        </a:rPr>
                        <a:t>30</a:t>
                      </a:r>
                    </a:p>
                  </a:txBody>
                  <a:tcPr marL="114300" marR="9525" marT="9525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>
                          <a:solidFill>
                            <a:srgbClr val="60497B"/>
                          </a:solidFill>
                          <a:latin typeface="Comic Sans MS"/>
                        </a:rPr>
                        <a:t>31</a:t>
                      </a:r>
                    </a:p>
                  </a:txBody>
                  <a:tcPr marL="114300" marR="9525" marT="9525" marB="0" anchor="ctr">
                    <a:lnL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>
                          <a:solidFill>
                            <a:srgbClr val="60497B"/>
                          </a:solidFill>
                          <a:latin typeface="Comic Sans MS"/>
                        </a:rPr>
                        <a:t> </a:t>
                      </a:r>
                    </a:p>
                  </a:txBody>
                  <a:tcPr marL="114300" marR="9525" marT="9525" marB="0" anchor="ctr">
                    <a:lnL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>
                          <a:solidFill>
                            <a:srgbClr val="60497B"/>
                          </a:solidFill>
                          <a:latin typeface="Comic Sans MS"/>
                        </a:rPr>
                        <a:t> </a:t>
                      </a:r>
                    </a:p>
                  </a:txBody>
                  <a:tcPr marL="114300" marR="9525" marT="9525" marB="0" anchor="ctr">
                    <a:lnL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>
                          <a:solidFill>
                            <a:srgbClr val="60497B"/>
                          </a:solidFill>
                          <a:latin typeface="Comic Sans MS"/>
                        </a:rPr>
                        <a:t> </a:t>
                      </a:r>
                    </a:p>
                  </a:txBody>
                  <a:tcPr marL="114300" marR="9525" marT="9525" marB="0" anchor="ctr">
                    <a:lnL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>
                          <a:solidFill>
                            <a:srgbClr val="60497B"/>
                          </a:solidFill>
                          <a:latin typeface="Comic Sans MS"/>
                        </a:rPr>
                        <a:t> </a:t>
                      </a:r>
                    </a:p>
                  </a:txBody>
                  <a:tcPr marL="114300" marR="9525" marT="9525" marB="0" anchor="ctr">
                    <a:lnL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75">
                      <a:fgClr>
                        <a:srgbClr val="FFFFFF"/>
                      </a:fgClr>
                      <a:bgClr>
                        <a:srgbClr val="FFFFFF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 dirty="0">
                          <a:solidFill>
                            <a:srgbClr val="60497B"/>
                          </a:solidFill>
                          <a:latin typeface="Comic Sans MS"/>
                        </a:rPr>
                        <a:t> </a:t>
                      </a:r>
                    </a:p>
                  </a:txBody>
                  <a:tcPr marL="114300" marR="9525" marT="9525" marB="0" anchor="ctr">
                    <a:lnL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pic>
        <p:nvPicPr>
          <p:cNvPr id="10" name="Obrázek 9" descr="2011_5b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262968">
            <a:off x="5320780" y="422377"/>
            <a:ext cx="2977612" cy="4466418"/>
          </a:xfrm>
          <a:prstGeom prst="rect">
            <a:avLst/>
          </a:prstGeom>
        </p:spPr>
      </p:pic>
      <p:pic>
        <p:nvPicPr>
          <p:cNvPr id="11" name="Obrázek 10" descr="2011_5a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236276">
            <a:off x="1061271" y="341740"/>
            <a:ext cx="2722695" cy="4567436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dnadpis 2"/>
          <p:cNvSpPr txBox="1">
            <a:spLocks/>
          </p:cNvSpPr>
          <p:nvPr/>
        </p:nvSpPr>
        <p:spPr>
          <a:xfrm>
            <a:off x="571472" y="2071678"/>
            <a:ext cx="8001056" cy="20002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ctr">
              <a:spcBef>
                <a:spcPct val="20000"/>
              </a:spcBef>
            </a:pPr>
            <a:endParaRPr kumimoji="0" lang="cs-CZ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aphicFrame>
        <p:nvGraphicFramePr>
          <p:cNvPr id="7" name="Tabulka 6"/>
          <p:cNvGraphicFramePr>
            <a:graphicFrameLocks noGrp="1"/>
          </p:cNvGraphicFramePr>
          <p:nvPr/>
        </p:nvGraphicFramePr>
        <p:xfrm>
          <a:off x="500037" y="4777761"/>
          <a:ext cx="8072491" cy="1865947"/>
        </p:xfrm>
        <a:graphic>
          <a:graphicData uri="http://schemas.openxmlformats.org/drawingml/2006/table">
            <a:tbl>
              <a:tblPr/>
              <a:tblGrid>
                <a:gridCol w="1153213"/>
                <a:gridCol w="1153213"/>
                <a:gridCol w="1153213"/>
                <a:gridCol w="1153213"/>
                <a:gridCol w="1153213"/>
                <a:gridCol w="1153213"/>
                <a:gridCol w="1153213"/>
              </a:tblGrid>
              <a:tr h="355111">
                <a:tc gridSpan="7">
                  <a:txBody>
                    <a:bodyPr/>
                    <a:lstStyle/>
                    <a:p>
                      <a:pPr algn="ctr" fontAlgn="ctr"/>
                      <a:r>
                        <a:rPr lang="cs-CZ" sz="2000" b="1" i="0" u="none" strike="noStrike" dirty="0">
                          <a:solidFill>
                            <a:srgbClr val="60497B"/>
                          </a:solidFill>
                          <a:latin typeface="Comic Sans MS"/>
                        </a:rPr>
                        <a:t>ČERVEN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ltHorz">
                      <a:fgClr>
                        <a:srgbClr val="EAF1DD"/>
                      </a:fgClr>
                      <a:bgClr>
                        <a:srgbClr val="E5E0EC"/>
                      </a:bgClr>
                    </a:patt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</a:tr>
              <a:tr h="251806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 dirty="0">
                          <a:solidFill>
                            <a:srgbClr val="60497B"/>
                          </a:solidFill>
                          <a:latin typeface="Comic Sans MS"/>
                        </a:rPr>
                        <a:t>Po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E0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 dirty="0">
                          <a:solidFill>
                            <a:srgbClr val="60497B"/>
                          </a:solidFill>
                          <a:latin typeface="Comic Sans MS"/>
                        </a:rPr>
                        <a:t>Út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E0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 dirty="0">
                          <a:solidFill>
                            <a:srgbClr val="60497B"/>
                          </a:solidFill>
                          <a:latin typeface="Comic Sans MS"/>
                        </a:rPr>
                        <a:t>St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E0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 dirty="0">
                          <a:solidFill>
                            <a:srgbClr val="60497B"/>
                          </a:solidFill>
                          <a:latin typeface="Comic Sans MS"/>
                        </a:rPr>
                        <a:t>Čt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E0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>
                          <a:solidFill>
                            <a:srgbClr val="60497B"/>
                          </a:solidFill>
                          <a:latin typeface="Comic Sans MS"/>
                        </a:rPr>
                        <a:t>Pá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E0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>
                          <a:solidFill>
                            <a:srgbClr val="60497B"/>
                          </a:solidFill>
                          <a:latin typeface="Comic Sans MS"/>
                        </a:rPr>
                        <a:t>So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E0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>
                          <a:solidFill>
                            <a:srgbClr val="60497B"/>
                          </a:solidFill>
                          <a:latin typeface="Comic Sans MS"/>
                        </a:rPr>
                        <a:t>Ne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E0EC"/>
                    </a:solidFill>
                  </a:tcPr>
                </a:tc>
              </a:tr>
              <a:tr h="251806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>
                          <a:solidFill>
                            <a:srgbClr val="60497B"/>
                          </a:solidFill>
                          <a:latin typeface="Comic Sans MS"/>
                        </a:rPr>
                        <a:t> </a:t>
                      </a:r>
                    </a:p>
                  </a:txBody>
                  <a:tcPr marL="114300" marR="9525" marT="9525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>
                          <a:solidFill>
                            <a:srgbClr val="60497B"/>
                          </a:solidFill>
                          <a:latin typeface="Comic Sans MS"/>
                        </a:rPr>
                        <a:t> </a:t>
                      </a:r>
                    </a:p>
                  </a:txBody>
                  <a:tcPr marL="114300" marR="9525" marT="9525" marB="0" anchor="ctr">
                    <a:lnL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 dirty="0">
                          <a:solidFill>
                            <a:srgbClr val="60497B"/>
                          </a:solidFill>
                          <a:latin typeface="Comic Sans MS"/>
                        </a:rPr>
                        <a:t>1</a:t>
                      </a:r>
                    </a:p>
                  </a:txBody>
                  <a:tcPr marL="114300" marR="9525" marT="9525" marB="0" anchor="ctr">
                    <a:lnL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 dirty="0">
                          <a:solidFill>
                            <a:srgbClr val="60497B"/>
                          </a:solidFill>
                          <a:latin typeface="Comic Sans MS"/>
                        </a:rPr>
                        <a:t>2</a:t>
                      </a:r>
                    </a:p>
                  </a:txBody>
                  <a:tcPr marL="114300" marR="9525" marT="9525" marB="0" anchor="ctr">
                    <a:lnL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 dirty="0">
                          <a:solidFill>
                            <a:srgbClr val="60497B"/>
                          </a:solidFill>
                          <a:latin typeface="Comic Sans MS"/>
                        </a:rPr>
                        <a:t>3</a:t>
                      </a:r>
                    </a:p>
                  </a:txBody>
                  <a:tcPr marL="114300" marR="9525" marT="9525" marB="0" anchor="ctr">
                    <a:lnL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 dirty="0">
                          <a:solidFill>
                            <a:srgbClr val="60497B"/>
                          </a:solidFill>
                          <a:latin typeface="Comic Sans MS"/>
                        </a:rPr>
                        <a:t>4</a:t>
                      </a:r>
                    </a:p>
                  </a:txBody>
                  <a:tcPr marL="114300" marR="9525" marT="9525" marB="0" anchor="ctr">
                    <a:lnL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75">
                      <a:fgClr>
                        <a:srgbClr val="FFFFFF"/>
                      </a:fgClr>
                      <a:bgClr>
                        <a:srgbClr val="FFFFFF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 dirty="0">
                          <a:solidFill>
                            <a:srgbClr val="60497B"/>
                          </a:solidFill>
                          <a:latin typeface="Comic Sans MS"/>
                        </a:rPr>
                        <a:t>5</a:t>
                      </a:r>
                    </a:p>
                  </a:txBody>
                  <a:tcPr marL="114300" marR="9525" marT="9525" marB="0" anchor="ctr">
                    <a:lnL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75">
                      <a:fgClr>
                        <a:srgbClr val="FFFFFF"/>
                      </a:fgClr>
                      <a:bgClr>
                        <a:srgbClr val="FFFFFF"/>
                      </a:bgClr>
                    </a:pattFill>
                  </a:tcPr>
                </a:tc>
              </a:tr>
              <a:tr h="251806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>
                          <a:solidFill>
                            <a:srgbClr val="60497B"/>
                          </a:solidFill>
                          <a:latin typeface="Comic Sans MS"/>
                        </a:rPr>
                        <a:t>6</a:t>
                      </a:r>
                    </a:p>
                  </a:txBody>
                  <a:tcPr marL="114300" marR="9525" marT="9525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>
                          <a:solidFill>
                            <a:srgbClr val="60497B"/>
                          </a:solidFill>
                          <a:latin typeface="Comic Sans MS"/>
                        </a:rPr>
                        <a:t>7</a:t>
                      </a:r>
                    </a:p>
                  </a:txBody>
                  <a:tcPr marL="114300" marR="9525" marT="9525" marB="0" anchor="ctr">
                    <a:lnL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>
                          <a:solidFill>
                            <a:srgbClr val="60497B"/>
                          </a:solidFill>
                          <a:latin typeface="Comic Sans MS"/>
                        </a:rPr>
                        <a:t>8</a:t>
                      </a:r>
                    </a:p>
                  </a:txBody>
                  <a:tcPr marL="114300" marR="9525" marT="9525" marB="0" anchor="ctr">
                    <a:lnL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>
                          <a:solidFill>
                            <a:srgbClr val="60497B"/>
                          </a:solidFill>
                          <a:latin typeface="Comic Sans MS"/>
                        </a:rPr>
                        <a:t>9</a:t>
                      </a:r>
                    </a:p>
                  </a:txBody>
                  <a:tcPr marL="114300" marR="9525" marT="9525" marB="0" anchor="ctr">
                    <a:lnL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>
                          <a:solidFill>
                            <a:srgbClr val="60497B"/>
                          </a:solidFill>
                          <a:latin typeface="Comic Sans MS"/>
                        </a:rPr>
                        <a:t>10</a:t>
                      </a:r>
                    </a:p>
                  </a:txBody>
                  <a:tcPr marL="114300" marR="9525" marT="9525" marB="0" anchor="ctr">
                    <a:lnL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>
                          <a:solidFill>
                            <a:srgbClr val="60497B"/>
                          </a:solidFill>
                          <a:latin typeface="Comic Sans MS"/>
                        </a:rPr>
                        <a:t>11</a:t>
                      </a:r>
                    </a:p>
                  </a:txBody>
                  <a:tcPr marL="114300" marR="9525" marT="9525" marB="0" anchor="ctr">
                    <a:lnL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75">
                      <a:fgClr>
                        <a:srgbClr val="FFFFFF"/>
                      </a:fgClr>
                      <a:bgClr>
                        <a:srgbClr val="FFFFFF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 dirty="0">
                          <a:solidFill>
                            <a:srgbClr val="60497B"/>
                          </a:solidFill>
                          <a:latin typeface="Comic Sans MS"/>
                        </a:rPr>
                        <a:t>12</a:t>
                      </a:r>
                    </a:p>
                  </a:txBody>
                  <a:tcPr marL="114300" marR="9525" marT="9525" marB="0" anchor="ctr">
                    <a:lnL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75">
                      <a:fgClr>
                        <a:srgbClr val="FFFFFF"/>
                      </a:fgClr>
                      <a:bgClr>
                        <a:srgbClr val="FFFFFF"/>
                      </a:bgClr>
                    </a:pattFill>
                  </a:tcPr>
                </a:tc>
              </a:tr>
              <a:tr h="251806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>
                          <a:solidFill>
                            <a:srgbClr val="60497B"/>
                          </a:solidFill>
                          <a:latin typeface="Comic Sans MS"/>
                        </a:rPr>
                        <a:t>13</a:t>
                      </a:r>
                    </a:p>
                  </a:txBody>
                  <a:tcPr marL="114300" marR="9525" marT="9525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>
                          <a:solidFill>
                            <a:srgbClr val="60497B"/>
                          </a:solidFill>
                          <a:latin typeface="Comic Sans MS"/>
                        </a:rPr>
                        <a:t>14</a:t>
                      </a:r>
                    </a:p>
                  </a:txBody>
                  <a:tcPr marL="114300" marR="9525" marT="9525" marB="0" anchor="ctr">
                    <a:lnL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>
                          <a:solidFill>
                            <a:srgbClr val="60497B"/>
                          </a:solidFill>
                          <a:latin typeface="Comic Sans MS"/>
                        </a:rPr>
                        <a:t>15</a:t>
                      </a:r>
                    </a:p>
                  </a:txBody>
                  <a:tcPr marL="114300" marR="9525" marT="9525" marB="0" anchor="ctr">
                    <a:lnL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>
                          <a:solidFill>
                            <a:srgbClr val="60497B"/>
                          </a:solidFill>
                          <a:latin typeface="Comic Sans MS"/>
                        </a:rPr>
                        <a:t>16</a:t>
                      </a:r>
                    </a:p>
                  </a:txBody>
                  <a:tcPr marL="114300" marR="9525" marT="9525" marB="0" anchor="ctr">
                    <a:lnL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>
                          <a:solidFill>
                            <a:srgbClr val="60497B"/>
                          </a:solidFill>
                          <a:latin typeface="Comic Sans MS"/>
                        </a:rPr>
                        <a:t>17</a:t>
                      </a:r>
                    </a:p>
                  </a:txBody>
                  <a:tcPr marL="114300" marR="9525" marT="9525" marB="0" anchor="ctr">
                    <a:lnL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>
                          <a:solidFill>
                            <a:srgbClr val="60497B"/>
                          </a:solidFill>
                          <a:latin typeface="Comic Sans MS"/>
                        </a:rPr>
                        <a:t>18</a:t>
                      </a:r>
                    </a:p>
                  </a:txBody>
                  <a:tcPr marL="114300" marR="9525" marT="9525" marB="0" anchor="ctr">
                    <a:lnL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75">
                      <a:fgClr>
                        <a:srgbClr val="FFFFFF"/>
                      </a:fgClr>
                      <a:bgClr>
                        <a:srgbClr val="FFFFFF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 dirty="0">
                          <a:solidFill>
                            <a:srgbClr val="60497B"/>
                          </a:solidFill>
                          <a:latin typeface="Comic Sans MS"/>
                        </a:rPr>
                        <a:t>19</a:t>
                      </a:r>
                    </a:p>
                  </a:txBody>
                  <a:tcPr marL="114300" marR="9525" marT="9525" marB="0" anchor="ctr">
                    <a:lnL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75">
                      <a:fgClr>
                        <a:srgbClr val="FFFFFF"/>
                      </a:fgClr>
                      <a:bgClr>
                        <a:srgbClr val="FFFFFF"/>
                      </a:bgClr>
                    </a:pattFill>
                  </a:tcPr>
                </a:tc>
              </a:tr>
              <a:tr h="251806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>
                          <a:solidFill>
                            <a:srgbClr val="60497B"/>
                          </a:solidFill>
                          <a:latin typeface="Comic Sans MS"/>
                        </a:rPr>
                        <a:t>20</a:t>
                      </a:r>
                    </a:p>
                  </a:txBody>
                  <a:tcPr marL="114300" marR="9525" marT="9525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>
                          <a:solidFill>
                            <a:srgbClr val="60497B"/>
                          </a:solidFill>
                          <a:latin typeface="Comic Sans MS"/>
                        </a:rPr>
                        <a:t>21</a:t>
                      </a:r>
                    </a:p>
                  </a:txBody>
                  <a:tcPr marL="114300" marR="9525" marT="9525" marB="0" anchor="ctr">
                    <a:lnL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>
                          <a:solidFill>
                            <a:srgbClr val="60497B"/>
                          </a:solidFill>
                          <a:latin typeface="Comic Sans MS"/>
                        </a:rPr>
                        <a:t>22</a:t>
                      </a:r>
                    </a:p>
                  </a:txBody>
                  <a:tcPr marL="114300" marR="9525" marT="9525" marB="0" anchor="ctr">
                    <a:lnL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>
                          <a:solidFill>
                            <a:srgbClr val="60497B"/>
                          </a:solidFill>
                          <a:latin typeface="Comic Sans MS"/>
                        </a:rPr>
                        <a:t>23</a:t>
                      </a:r>
                    </a:p>
                  </a:txBody>
                  <a:tcPr marL="114300" marR="9525" marT="9525" marB="0" anchor="ctr">
                    <a:lnL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>
                          <a:solidFill>
                            <a:srgbClr val="60497B"/>
                          </a:solidFill>
                          <a:latin typeface="Comic Sans MS"/>
                        </a:rPr>
                        <a:t>24</a:t>
                      </a:r>
                    </a:p>
                  </a:txBody>
                  <a:tcPr marL="114300" marR="9525" marT="9525" marB="0" anchor="ctr">
                    <a:lnL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>
                          <a:solidFill>
                            <a:srgbClr val="60497B"/>
                          </a:solidFill>
                          <a:latin typeface="Comic Sans MS"/>
                        </a:rPr>
                        <a:t>25</a:t>
                      </a:r>
                    </a:p>
                  </a:txBody>
                  <a:tcPr marL="114300" marR="9525" marT="9525" marB="0" anchor="ctr">
                    <a:lnL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75">
                      <a:fgClr>
                        <a:srgbClr val="FFFFFF"/>
                      </a:fgClr>
                      <a:bgClr>
                        <a:srgbClr val="FFFFFF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 dirty="0">
                          <a:solidFill>
                            <a:srgbClr val="60497B"/>
                          </a:solidFill>
                          <a:latin typeface="Comic Sans MS"/>
                        </a:rPr>
                        <a:t>26</a:t>
                      </a:r>
                    </a:p>
                  </a:txBody>
                  <a:tcPr marL="114300" marR="9525" marT="9525" marB="0" anchor="ctr">
                    <a:lnL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75">
                      <a:fgClr>
                        <a:srgbClr val="FFFFFF"/>
                      </a:fgClr>
                      <a:bgClr>
                        <a:srgbClr val="FFFFFF"/>
                      </a:bgClr>
                    </a:pattFill>
                  </a:tcPr>
                </a:tc>
              </a:tr>
              <a:tr h="251806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>
                          <a:solidFill>
                            <a:srgbClr val="60497B"/>
                          </a:solidFill>
                          <a:latin typeface="Comic Sans MS"/>
                        </a:rPr>
                        <a:t>27</a:t>
                      </a:r>
                    </a:p>
                  </a:txBody>
                  <a:tcPr marL="114300" marR="9525" marT="9525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>
                          <a:solidFill>
                            <a:srgbClr val="60497B"/>
                          </a:solidFill>
                          <a:latin typeface="Comic Sans MS"/>
                        </a:rPr>
                        <a:t>28</a:t>
                      </a:r>
                    </a:p>
                  </a:txBody>
                  <a:tcPr marL="114300" marR="9525" marT="9525" marB="0" anchor="ctr">
                    <a:lnL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>
                          <a:solidFill>
                            <a:srgbClr val="60497B"/>
                          </a:solidFill>
                          <a:latin typeface="Comic Sans MS"/>
                        </a:rPr>
                        <a:t>29</a:t>
                      </a:r>
                    </a:p>
                  </a:txBody>
                  <a:tcPr marL="114300" marR="9525" marT="9525" marB="0" anchor="ctr">
                    <a:lnL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>
                          <a:solidFill>
                            <a:srgbClr val="60497B"/>
                          </a:solidFill>
                          <a:latin typeface="Comic Sans MS"/>
                        </a:rPr>
                        <a:t>30</a:t>
                      </a:r>
                    </a:p>
                  </a:txBody>
                  <a:tcPr marL="114300" marR="9525" marT="9525" marB="0" anchor="ctr">
                    <a:lnL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 dirty="0">
                          <a:solidFill>
                            <a:srgbClr val="60497B"/>
                          </a:solidFill>
                          <a:latin typeface="Comic Sans MS"/>
                        </a:rPr>
                        <a:t> </a:t>
                      </a:r>
                    </a:p>
                  </a:txBody>
                  <a:tcPr marL="114300" marR="9525" marT="9525" marB="0" anchor="ctr">
                    <a:lnL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>
                          <a:solidFill>
                            <a:srgbClr val="60497B"/>
                          </a:solidFill>
                          <a:latin typeface="Comic Sans MS"/>
                        </a:rPr>
                        <a:t> </a:t>
                      </a:r>
                    </a:p>
                  </a:txBody>
                  <a:tcPr marL="114300" marR="9525" marT="9525" marB="0" anchor="ctr">
                    <a:lnL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75">
                      <a:fgClr>
                        <a:srgbClr val="FFFFFF"/>
                      </a:fgClr>
                      <a:bgClr>
                        <a:srgbClr val="FFFFFF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 dirty="0">
                          <a:solidFill>
                            <a:srgbClr val="60497B"/>
                          </a:solidFill>
                          <a:latin typeface="Comic Sans MS"/>
                        </a:rPr>
                        <a:t> </a:t>
                      </a:r>
                    </a:p>
                  </a:txBody>
                  <a:tcPr marL="114300" marR="9525" marT="9525" marB="0" anchor="ctr">
                    <a:lnL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pic>
        <p:nvPicPr>
          <p:cNvPr id="8" name="Obrázek 7" descr="2011_6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0816465">
            <a:off x="810795" y="556924"/>
            <a:ext cx="2898009" cy="4347013"/>
          </a:xfrm>
          <a:prstGeom prst="rect">
            <a:avLst/>
          </a:prstGeom>
        </p:spPr>
      </p:pic>
      <p:pic>
        <p:nvPicPr>
          <p:cNvPr id="9" name="Obrázek 8" descr="2011_6b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044411">
            <a:off x="3936821" y="1052538"/>
            <a:ext cx="4750713" cy="3167142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ulka 6"/>
          <p:cNvGraphicFramePr>
            <a:graphicFrameLocks noGrp="1"/>
          </p:cNvGraphicFramePr>
          <p:nvPr/>
        </p:nvGraphicFramePr>
        <p:xfrm>
          <a:off x="500031" y="4777761"/>
          <a:ext cx="8072498" cy="1865947"/>
        </p:xfrm>
        <a:graphic>
          <a:graphicData uri="http://schemas.openxmlformats.org/drawingml/2006/table">
            <a:tbl>
              <a:tblPr/>
              <a:tblGrid>
                <a:gridCol w="1153214"/>
                <a:gridCol w="1153214"/>
                <a:gridCol w="1153214"/>
                <a:gridCol w="1153214"/>
                <a:gridCol w="1153214"/>
                <a:gridCol w="1153214"/>
                <a:gridCol w="1153214"/>
              </a:tblGrid>
              <a:tr h="355111">
                <a:tc gridSpan="7">
                  <a:txBody>
                    <a:bodyPr/>
                    <a:lstStyle/>
                    <a:p>
                      <a:pPr algn="ctr" fontAlgn="ctr"/>
                      <a:r>
                        <a:rPr lang="cs-CZ" sz="2000" b="1" i="0" u="none" strike="noStrike" dirty="0">
                          <a:solidFill>
                            <a:srgbClr val="60497B"/>
                          </a:solidFill>
                          <a:latin typeface="Comic Sans MS"/>
                        </a:rPr>
                        <a:t>ČERVENEC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ltHorz">
                      <a:fgClr>
                        <a:srgbClr val="EAF1DD"/>
                      </a:fgClr>
                      <a:bgClr>
                        <a:srgbClr val="E5E0EC"/>
                      </a:bgClr>
                    </a:patt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</a:tr>
              <a:tr h="251806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 dirty="0">
                          <a:solidFill>
                            <a:srgbClr val="60497B"/>
                          </a:solidFill>
                          <a:latin typeface="Comic Sans MS"/>
                        </a:rPr>
                        <a:t>Po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E0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 dirty="0">
                          <a:solidFill>
                            <a:srgbClr val="60497B"/>
                          </a:solidFill>
                          <a:latin typeface="Comic Sans MS"/>
                        </a:rPr>
                        <a:t>Út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E0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 dirty="0">
                          <a:solidFill>
                            <a:srgbClr val="60497B"/>
                          </a:solidFill>
                          <a:latin typeface="Comic Sans MS"/>
                        </a:rPr>
                        <a:t>St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E0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 dirty="0">
                          <a:solidFill>
                            <a:srgbClr val="60497B"/>
                          </a:solidFill>
                          <a:latin typeface="Comic Sans MS"/>
                        </a:rPr>
                        <a:t>Čt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E0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 dirty="0">
                          <a:solidFill>
                            <a:srgbClr val="60497B"/>
                          </a:solidFill>
                          <a:latin typeface="Comic Sans MS"/>
                        </a:rPr>
                        <a:t>Pá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E0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 dirty="0">
                          <a:solidFill>
                            <a:srgbClr val="60497B"/>
                          </a:solidFill>
                          <a:latin typeface="Comic Sans MS"/>
                        </a:rPr>
                        <a:t>So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E0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 dirty="0">
                          <a:solidFill>
                            <a:srgbClr val="60497B"/>
                          </a:solidFill>
                          <a:latin typeface="Comic Sans MS"/>
                        </a:rPr>
                        <a:t>Ne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E0EC"/>
                    </a:solidFill>
                  </a:tcPr>
                </a:tc>
              </a:tr>
              <a:tr h="251806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>
                          <a:solidFill>
                            <a:srgbClr val="60497B"/>
                          </a:solidFill>
                          <a:latin typeface="Comic Sans MS"/>
                        </a:rPr>
                        <a:t> </a:t>
                      </a:r>
                    </a:p>
                  </a:txBody>
                  <a:tcPr marL="114300" marR="9525" marT="9525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 dirty="0">
                          <a:solidFill>
                            <a:srgbClr val="60497B"/>
                          </a:solidFill>
                          <a:latin typeface="Comic Sans MS"/>
                        </a:rPr>
                        <a:t> </a:t>
                      </a:r>
                    </a:p>
                  </a:txBody>
                  <a:tcPr marL="114300" marR="9525" marT="9525" marB="0" anchor="ctr">
                    <a:lnL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 dirty="0">
                          <a:solidFill>
                            <a:srgbClr val="60497B"/>
                          </a:solidFill>
                          <a:latin typeface="Comic Sans MS"/>
                        </a:rPr>
                        <a:t> </a:t>
                      </a:r>
                    </a:p>
                  </a:txBody>
                  <a:tcPr marL="114300" marR="9525" marT="9525" marB="0" anchor="ctr">
                    <a:lnL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 dirty="0">
                          <a:solidFill>
                            <a:srgbClr val="60497B"/>
                          </a:solidFill>
                          <a:latin typeface="Comic Sans MS"/>
                        </a:rPr>
                        <a:t> </a:t>
                      </a:r>
                    </a:p>
                  </a:txBody>
                  <a:tcPr marL="114300" marR="9525" marT="9525" marB="0" anchor="ctr">
                    <a:lnL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 dirty="0">
                          <a:solidFill>
                            <a:srgbClr val="60497B"/>
                          </a:solidFill>
                          <a:latin typeface="Comic Sans MS"/>
                        </a:rPr>
                        <a:t>1</a:t>
                      </a:r>
                    </a:p>
                  </a:txBody>
                  <a:tcPr marL="114300" marR="9525" marT="9525" marB="0" anchor="ctr">
                    <a:lnL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 dirty="0">
                          <a:solidFill>
                            <a:srgbClr val="60497B"/>
                          </a:solidFill>
                          <a:latin typeface="Comic Sans MS"/>
                        </a:rPr>
                        <a:t>2</a:t>
                      </a:r>
                    </a:p>
                  </a:txBody>
                  <a:tcPr marL="114300" marR="9525" marT="9525" marB="0" anchor="ctr">
                    <a:lnL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75">
                      <a:fgClr>
                        <a:srgbClr val="FFFFFF"/>
                      </a:fgClr>
                      <a:bgClr>
                        <a:srgbClr val="FFFFFF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 dirty="0">
                          <a:solidFill>
                            <a:srgbClr val="60497B"/>
                          </a:solidFill>
                          <a:latin typeface="Comic Sans MS"/>
                        </a:rPr>
                        <a:t>3</a:t>
                      </a:r>
                    </a:p>
                  </a:txBody>
                  <a:tcPr marL="114300" marR="9525" marT="9525" marB="0" anchor="ctr">
                    <a:lnL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75">
                      <a:fgClr>
                        <a:srgbClr val="FFFFFF"/>
                      </a:fgClr>
                      <a:bgClr>
                        <a:srgbClr val="FFFFFF"/>
                      </a:bgClr>
                    </a:pattFill>
                  </a:tcPr>
                </a:tc>
              </a:tr>
              <a:tr h="251806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>
                          <a:solidFill>
                            <a:srgbClr val="60497B"/>
                          </a:solidFill>
                          <a:latin typeface="Comic Sans MS"/>
                        </a:rPr>
                        <a:t>4</a:t>
                      </a:r>
                    </a:p>
                  </a:txBody>
                  <a:tcPr marL="114300" marR="9525" marT="9525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>
                          <a:solidFill>
                            <a:srgbClr val="60497B"/>
                          </a:solidFill>
                          <a:latin typeface="Comic Sans MS"/>
                        </a:rPr>
                        <a:t>5</a:t>
                      </a:r>
                    </a:p>
                  </a:txBody>
                  <a:tcPr marL="114300" marR="9525" marT="9525" marB="0" anchor="ctr">
                    <a:lnL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>
                          <a:solidFill>
                            <a:srgbClr val="60497B"/>
                          </a:solidFill>
                          <a:latin typeface="Comic Sans MS"/>
                        </a:rPr>
                        <a:t>6</a:t>
                      </a:r>
                    </a:p>
                  </a:txBody>
                  <a:tcPr marL="114300" marR="9525" marT="9525" marB="0" anchor="ctr">
                    <a:lnL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>
                          <a:solidFill>
                            <a:srgbClr val="60497B"/>
                          </a:solidFill>
                          <a:latin typeface="Comic Sans MS"/>
                        </a:rPr>
                        <a:t>7</a:t>
                      </a:r>
                    </a:p>
                  </a:txBody>
                  <a:tcPr marL="114300" marR="9525" marT="9525" marB="0" anchor="ctr">
                    <a:lnL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>
                          <a:solidFill>
                            <a:srgbClr val="60497B"/>
                          </a:solidFill>
                          <a:latin typeface="Comic Sans MS"/>
                        </a:rPr>
                        <a:t>8</a:t>
                      </a:r>
                    </a:p>
                  </a:txBody>
                  <a:tcPr marL="114300" marR="9525" marT="9525" marB="0" anchor="ctr">
                    <a:lnL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>
                          <a:solidFill>
                            <a:srgbClr val="60497B"/>
                          </a:solidFill>
                          <a:latin typeface="Comic Sans MS"/>
                        </a:rPr>
                        <a:t>9</a:t>
                      </a:r>
                    </a:p>
                  </a:txBody>
                  <a:tcPr marL="114300" marR="9525" marT="9525" marB="0" anchor="ctr">
                    <a:lnL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75">
                      <a:fgClr>
                        <a:srgbClr val="FFFFFF"/>
                      </a:fgClr>
                      <a:bgClr>
                        <a:srgbClr val="FFFFFF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 dirty="0">
                          <a:solidFill>
                            <a:srgbClr val="60497B"/>
                          </a:solidFill>
                          <a:latin typeface="Comic Sans MS"/>
                        </a:rPr>
                        <a:t>10</a:t>
                      </a:r>
                    </a:p>
                  </a:txBody>
                  <a:tcPr marL="114300" marR="9525" marT="9525" marB="0" anchor="ctr">
                    <a:lnL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75">
                      <a:fgClr>
                        <a:srgbClr val="FFFFFF"/>
                      </a:fgClr>
                      <a:bgClr>
                        <a:srgbClr val="FFFFFF"/>
                      </a:bgClr>
                    </a:pattFill>
                  </a:tcPr>
                </a:tc>
              </a:tr>
              <a:tr h="251806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>
                          <a:solidFill>
                            <a:srgbClr val="60497B"/>
                          </a:solidFill>
                          <a:latin typeface="Comic Sans MS"/>
                        </a:rPr>
                        <a:t>11</a:t>
                      </a:r>
                    </a:p>
                  </a:txBody>
                  <a:tcPr marL="114300" marR="9525" marT="9525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>
                          <a:solidFill>
                            <a:srgbClr val="60497B"/>
                          </a:solidFill>
                          <a:latin typeface="Comic Sans MS"/>
                        </a:rPr>
                        <a:t>12</a:t>
                      </a:r>
                    </a:p>
                  </a:txBody>
                  <a:tcPr marL="114300" marR="9525" marT="9525" marB="0" anchor="ctr">
                    <a:lnL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>
                          <a:solidFill>
                            <a:srgbClr val="60497B"/>
                          </a:solidFill>
                          <a:latin typeface="Comic Sans MS"/>
                        </a:rPr>
                        <a:t>13</a:t>
                      </a:r>
                    </a:p>
                  </a:txBody>
                  <a:tcPr marL="114300" marR="9525" marT="9525" marB="0" anchor="ctr">
                    <a:lnL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>
                          <a:solidFill>
                            <a:srgbClr val="60497B"/>
                          </a:solidFill>
                          <a:latin typeface="Comic Sans MS"/>
                        </a:rPr>
                        <a:t>14</a:t>
                      </a:r>
                    </a:p>
                  </a:txBody>
                  <a:tcPr marL="114300" marR="9525" marT="9525" marB="0" anchor="ctr">
                    <a:lnL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>
                          <a:solidFill>
                            <a:srgbClr val="60497B"/>
                          </a:solidFill>
                          <a:latin typeface="Comic Sans MS"/>
                        </a:rPr>
                        <a:t>15</a:t>
                      </a:r>
                    </a:p>
                  </a:txBody>
                  <a:tcPr marL="114300" marR="9525" marT="9525" marB="0" anchor="ctr">
                    <a:lnL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>
                          <a:solidFill>
                            <a:srgbClr val="60497B"/>
                          </a:solidFill>
                          <a:latin typeface="Comic Sans MS"/>
                        </a:rPr>
                        <a:t>16</a:t>
                      </a:r>
                    </a:p>
                  </a:txBody>
                  <a:tcPr marL="114300" marR="9525" marT="9525" marB="0" anchor="ctr">
                    <a:lnL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75">
                      <a:fgClr>
                        <a:srgbClr val="FFFFFF"/>
                      </a:fgClr>
                      <a:bgClr>
                        <a:srgbClr val="FFFFFF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 dirty="0">
                          <a:solidFill>
                            <a:srgbClr val="60497B"/>
                          </a:solidFill>
                          <a:latin typeface="Comic Sans MS"/>
                        </a:rPr>
                        <a:t>17</a:t>
                      </a:r>
                    </a:p>
                  </a:txBody>
                  <a:tcPr marL="114300" marR="9525" marT="9525" marB="0" anchor="ctr">
                    <a:lnL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75">
                      <a:fgClr>
                        <a:srgbClr val="FFFFFF"/>
                      </a:fgClr>
                      <a:bgClr>
                        <a:srgbClr val="FFFFFF"/>
                      </a:bgClr>
                    </a:pattFill>
                  </a:tcPr>
                </a:tc>
              </a:tr>
              <a:tr h="251806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>
                          <a:solidFill>
                            <a:srgbClr val="60497B"/>
                          </a:solidFill>
                          <a:latin typeface="Comic Sans MS"/>
                        </a:rPr>
                        <a:t>18</a:t>
                      </a:r>
                    </a:p>
                  </a:txBody>
                  <a:tcPr marL="114300" marR="9525" marT="9525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>
                          <a:solidFill>
                            <a:srgbClr val="60497B"/>
                          </a:solidFill>
                          <a:latin typeface="Comic Sans MS"/>
                        </a:rPr>
                        <a:t>19</a:t>
                      </a:r>
                    </a:p>
                  </a:txBody>
                  <a:tcPr marL="114300" marR="9525" marT="9525" marB="0" anchor="ctr">
                    <a:lnL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>
                          <a:solidFill>
                            <a:srgbClr val="60497B"/>
                          </a:solidFill>
                          <a:latin typeface="Comic Sans MS"/>
                        </a:rPr>
                        <a:t>20</a:t>
                      </a:r>
                    </a:p>
                  </a:txBody>
                  <a:tcPr marL="114300" marR="9525" marT="9525" marB="0" anchor="ctr">
                    <a:lnL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>
                          <a:solidFill>
                            <a:srgbClr val="60497B"/>
                          </a:solidFill>
                          <a:latin typeface="Comic Sans MS"/>
                        </a:rPr>
                        <a:t>21</a:t>
                      </a:r>
                    </a:p>
                  </a:txBody>
                  <a:tcPr marL="114300" marR="9525" marT="9525" marB="0" anchor="ctr">
                    <a:lnL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>
                          <a:solidFill>
                            <a:srgbClr val="60497B"/>
                          </a:solidFill>
                          <a:latin typeface="Comic Sans MS"/>
                        </a:rPr>
                        <a:t>22</a:t>
                      </a:r>
                    </a:p>
                  </a:txBody>
                  <a:tcPr marL="114300" marR="9525" marT="9525" marB="0" anchor="ctr">
                    <a:lnL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>
                          <a:solidFill>
                            <a:srgbClr val="60497B"/>
                          </a:solidFill>
                          <a:latin typeface="Comic Sans MS"/>
                        </a:rPr>
                        <a:t>23</a:t>
                      </a:r>
                    </a:p>
                  </a:txBody>
                  <a:tcPr marL="114300" marR="9525" marT="9525" marB="0" anchor="ctr">
                    <a:lnL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75">
                      <a:fgClr>
                        <a:srgbClr val="FFFFFF"/>
                      </a:fgClr>
                      <a:bgClr>
                        <a:srgbClr val="FFFFFF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 dirty="0">
                          <a:solidFill>
                            <a:srgbClr val="60497B"/>
                          </a:solidFill>
                          <a:latin typeface="Comic Sans MS"/>
                        </a:rPr>
                        <a:t>24</a:t>
                      </a:r>
                    </a:p>
                  </a:txBody>
                  <a:tcPr marL="114300" marR="9525" marT="9525" marB="0" anchor="ctr">
                    <a:lnL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75">
                      <a:fgClr>
                        <a:srgbClr val="FFFFFF"/>
                      </a:fgClr>
                      <a:bgClr>
                        <a:srgbClr val="FFFFFF"/>
                      </a:bgClr>
                    </a:pattFill>
                  </a:tcPr>
                </a:tc>
              </a:tr>
              <a:tr h="251806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>
                          <a:solidFill>
                            <a:srgbClr val="60497B"/>
                          </a:solidFill>
                          <a:latin typeface="Comic Sans MS"/>
                        </a:rPr>
                        <a:t>25</a:t>
                      </a:r>
                    </a:p>
                  </a:txBody>
                  <a:tcPr marL="114300" marR="9525" marT="9525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>
                          <a:solidFill>
                            <a:srgbClr val="60497B"/>
                          </a:solidFill>
                          <a:latin typeface="Comic Sans MS"/>
                        </a:rPr>
                        <a:t>26</a:t>
                      </a:r>
                    </a:p>
                  </a:txBody>
                  <a:tcPr marL="114300" marR="9525" marT="9525" marB="0" anchor="ctr">
                    <a:lnL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>
                          <a:solidFill>
                            <a:srgbClr val="60497B"/>
                          </a:solidFill>
                          <a:latin typeface="Comic Sans MS"/>
                        </a:rPr>
                        <a:t>27</a:t>
                      </a:r>
                    </a:p>
                  </a:txBody>
                  <a:tcPr marL="114300" marR="9525" marT="9525" marB="0" anchor="ctr">
                    <a:lnL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>
                          <a:solidFill>
                            <a:srgbClr val="60497B"/>
                          </a:solidFill>
                          <a:latin typeface="Comic Sans MS"/>
                        </a:rPr>
                        <a:t>28</a:t>
                      </a:r>
                    </a:p>
                  </a:txBody>
                  <a:tcPr marL="114300" marR="9525" marT="9525" marB="0" anchor="ctr">
                    <a:lnL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>
                          <a:solidFill>
                            <a:srgbClr val="60497B"/>
                          </a:solidFill>
                          <a:latin typeface="Comic Sans MS"/>
                        </a:rPr>
                        <a:t>29</a:t>
                      </a:r>
                    </a:p>
                  </a:txBody>
                  <a:tcPr marL="114300" marR="9525" marT="9525" marB="0" anchor="ctr">
                    <a:lnL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>
                          <a:solidFill>
                            <a:srgbClr val="60497B"/>
                          </a:solidFill>
                          <a:latin typeface="Comic Sans MS"/>
                        </a:rPr>
                        <a:t>30</a:t>
                      </a:r>
                    </a:p>
                  </a:txBody>
                  <a:tcPr marL="114300" marR="9525" marT="9525" marB="0" anchor="ctr">
                    <a:lnL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75">
                      <a:fgClr>
                        <a:srgbClr val="FFFFFF"/>
                      </a:fgClr>
                      <a:bgClr>
                        <a:srgbClr val="FFFFFF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 dirty="0">
                          <a:solidFill>
                            <a:srgbClr val="60497B"/>
                          </a:solidFill>
                          <a:latin typeface="Comic Sans MS"/>
                        </a:rPr>
                        <a:t>31</a:t>
                      </a:r>
                    </a:p>
                  </a:txBody>
                  <a:tcPr marL="114300" marR="9525" marT="9525" marB="0" anchor="ctr">
                    <a:lnL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pic>
        <p:nvPicPr>
          <p:cNvPr id="10" name="Obrázek 9" descr="2011_7b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9935266">
            <a:off x="4449921" y="1547334"/>
            <a:ext cx="4238037" cy="2670513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42910" y="285728"/>
            <a:ext cx="7772400" cy="1643074"/>
          </a:xfrm>
        </p:spPr>
        <p:txBody>
          <a:bodyPr/>
          <a:lstStyle/>
          <a:p>
            <a:pPr algn="l"/>
            <a:r>
              <a:rPr lang="cs-CZ" dirty="0" smtClean="0">
                <a:latin typeface="Comic Sans MS" pitchFamily="66" charset="0"/>
              </a:rPr>
              <a:t>	</a:t>
            </a:r>
            <a:endParaRPr lang="cs-CZ" dirty="0">
              <a:latin typeface="Comic Sans MS" pitchFamily="66" charset="0"/>
            </a:endParaRPr>
          </a:p>
        </p:txBody>
      </p:sp>
      <p:pic>
        <p:nvPicPr>
          <p:cNvPr id="9" name="Obrázek 8" descr="2011_7a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9943020">
            <a:off x="537971" y="1032742"/>
            <a:ext cx="4553202" cy="3215618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9000" r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42910" y="285728"/>
            <a:ext cx="7772400" cy="1643074"/>
          </a:xfrm>
        </p:spPr>
        <p:txBody>
          <a:bodyPr/>
          <a:lstStyle/>
          <a:p>
            <a:pPr algn="l"/>
            <a:r>
              <a:rPr lang="cs-CZ" dirty="0" smtClean="0">
                <a:latin typeface="Comic Sans MS" pitchFamily="66" charset="0"/>
              </a:rPr>
              <a:t>	</a:t>
            </a:r>
            <a:endParaRPr lang="cs-CZ" dirty="0">
              <a:latin typeface="Comic Sans MS" pitchFamily="66" charset="0"/>
            </a:endParaRPr>
          </a:p>
        </p:txBody>
      </p:sp>
      <p:sp>
        <p:nvSpPr>
          <p:cNvPr id="4" name="Podnadpis 2"/>
          <p:cNvSpPr txBox="1">
            <a:spLocks/>
          </p:cNvSpPr>
          <p:nvPr/>
        </p:nvSpPr>
        <p:spPr>
          <a:xfrm>
            <a:off x="571472" y="2071678"/>
            <a:ext cx="8001056" cy="20002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ctr">
              <a:spcBef>
                <a:spcPct val="20000"/>
              </a:spcBef>
            </a:pPr>
            <a:endParaRPr kumimoji="0" lang="cs-CZ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aphicFrame>
        <p:nvGraphicFramePr>
          <p:cNvPr id="7" name="Tabulka 6"/>
          <p:cNvGraphicFramePr>
            <a:graphicFrameLocks noGrp="1"/>
          </p:cNvGraphicFramePr>
          <p:nvPr/>
        </p:nvGraphicFramePr>
        <p:xfrm>
          <a:off x="500031" y="4777761"/>
          <a:ext cx="8072498" cy="1865947"/>
        </p:xfrm>
        <a:graphic>
          <a:graphicData uri="http://schemas.openxmlformats.org/drawingml/2006/table">
            <a:tbl>
              <a:tblPr/>
              <a:tblGrid>
                <a:gridCol w="1153214"/>
                <a:gridCol w="1153214"/>
                <a:gridCol w="1153214"/>
                <a:gridCol w="1153214"/>
                <a:gridCol w="1153214"/>
                <a:gridCol w="1153214"/>
                <a:gridCol w="1153214"/>
              </a:tblGrid>
              <a:tr h="355111">
                <a:tc gridSpan="7">
                  <a:txBody>
                    <a:bodyPr/>
                    <a:lstStyle/>
                    <a:p>
                      <a:pPr algn="ctr" fontAlgn="ctr"/>
                      <a:r>
                        <a:rPr lang="cs-CZ" sz="2000" b="1" i="0" u="none" strike="noStrike" dirty="0">
                          <a:solidFill>
                            <a:srgbClr val="60497B"/>
                          </a:solidFill>
                          <a:latin typeface="Comic Sans MS"/>
                        </a:rPr>
                        <a:t>SRPEN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ltHorz">
                      <a:fgClr>
                        <a:srgbClr val="EAF1DD"/>
                      </a:fgClr>
                      <a:bgClr>
                        <a:srgbClr val="E5E0EC"/>
                      </a:bgClr>
                    </a:patt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</a:tr>
              <a:tr h="251806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 dirty="0">
                          <a:solidFill>
                            <a:srgbClr val="60497B"/>
                          </a:solidFill>
                          <a:latin typeface="Comic Sans MS"/>
                        </a:rPr>
                        <a:t>Po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E0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 dirty="0">
                          <a:solidFill>
                            <a:srgbClr val="60497B"/>
                          </a:solidFill>
                          <a:latin typeface="Comic Sans MS"/>
                        </a:rPr>
                        <a:t>Út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E0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 dirty="0">
                          <a:solidFill>
                            <a:srgbClr val="60497B"/>
                          </a:solidFill>
                          <a:latin typeface="Comic Sans MS"/>
                        </a:rPr>
                        <a:t>St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E0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 dirty="0">
                          <a:solidFill>
                            <a:srgbClr val="60497B"/>
                          </a:solidFill>
                          <a:latin typeface="Comic Sans MS"/>
                        </a:rPr>
                        <a:t>Čt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E0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 dirty="0">
                          <a:solidFill>
                            <a:srgbClr val="60497B"/>
                          </a:solidFill>
                          <a:latin typeface="Comic Sans MS"/>
                        </a:rPr>
                        <a:t>Pá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E0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>
                          <a:solidFill>
                            <a:srgbClr val="60497B"/>
                          </a:solidFill>
                          <a:latin typeface="Comic Sans MS"/>
                        </a:rPr>
                        <a:t>So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E0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>
                          <a:solidFill>
                            <a:srgbClr val="60497B"/>
                          </a:solidFill>
                          <a:latin typeface="Comic Sans MS"/>
                        </a:rPr>
                        <a:t>Ne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E0EC"/>
                    </a:solidFill>
                  </a:tcPr>
                </a:tc>
              </a:tr>
              <a:tr h="251806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>
                          <a:solidFill>
                            <a:srgbClr val="60497B"/>
                          </a:solidFill>
                          <a:latin typeface="Comic Sans MS"/>
                        </a:rPr>
                        <a:t>1</a:t>
                      </a:r>
                    </a:p>
                  </a:txBody>
                  <a:tcPr marL="114300" marR="9525" marT="9525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>
                          <a:solidFill>
                            <a:srgbClr val="60497B"/>
                          </a:solidFill>
                          <a:latin typeface="Comic Sans MS"/>
                        </a:rPr>
                        <a:t>2</a:t>
                      </a:r>
                    </a:p>
                  </a:txBody>
                  <a:tcPr marL="114300" marR="9525" marT="9525" marB="0" anchor="ctr">
                    <a:lnL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>
                          <a:solidFill>
                            <a:srgbClr val="60497B"/>
                          </a:solidFill>
                          <a:latin typeface="Comic Sans MS"/>
                        </a:rPr>
                        <a:t>3</a:t>
                      </a:r>
                    </a:p>
                  </a:txBody>
                  <a:tcPr marL="114300" marR="9525" marT="9525" marB="0" anchor="ctr">
                    <a:lnL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>
                          <a:solidFill>
                            <a:srgbClr val="60497B"/>
                          </a:solidFill>
                          <a:latin typeface="Comic Sans MS"/>
                        </a:rPr>
                        <a:t>4</a:t>
                      </a:r>
                    </a:p>
                  </a:txBody>
                  <a:tcPr marL="114300" marR="9525" marT="9525" marB="0" anchor="ctr">
                    <a:lnL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>
                          <a:solidFill>
                            <a:srgbClr val="60497B"/>
                          </a:solidFill>
                          <a:latin typeface="Comic Sans MS"/>
                        </a:rPr>
                        <a:t>5</a:t>
                      </a:r>
                    </a:p>
                  </a:txBody>
                  <a:tcPr marL="114300" marR="9525" marT="9525" marB="0" anchor="ctr">
                    <a:lnL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 dirty="0">
                          <a:solidFill>
                            <a:srgbClr val="60497B"/>
                          </a:solidFill>
                          <a:latin typeface="Comic Sans MS"/>
                        </a:rPr>
                        <a:t>6</a:t>
                      </a:r>
                    </a:p>
                  </a:txBody>
                  <a:tcPr marL="114300" marR="9525" marT="9525" marB="0" anchor="ctr">
                    <a:lnL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75">
                      <a:fgClr>
                        <a:srgbClr val="FFFFFF"/>
                      </a:fgClr>
                      <a:bgClr>
                        <a:srgbClr val="FFFFFF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 dirty="0">
                          <a:solidFill>
                            <a:srgbClr val="60497B"/>
                          </a:solidFill>
                          <a:latin typeface="Comic Sans MS"/>
                        </a:rPr>
                        <a:t>7</a:t>
                      </a:r>
                    </a:p>
                  </a:txBody>
                  <a:tcPr marL="114300" marR="9525" marT="9525" marB="0" anchor="ctr">
                    <a:lnL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75">
                      <a:fgClr>
                        <a:srgbClr val="FFFFFF"/>
                      </a:fgClr>
                      <a:bgClr>
                        <a:srgbClr val="FFFFFF"/>
                      </a:bgClr>
                    </a:pattFill>
                  </a:tcPr>
                </a:tc>
              </a:tr>
              <a:tr h="251806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>
                          <a:solidFill>
                            <a:srgbClr val="60497B"/>
                          </a:solidFill>
                          <a:latin typeface="Comic Sans MS"/>
                        </a:rPr>
                        <a:t>8</a:t>
                      </a:r>
                    </a:p>
                  </a:txBody>
                  <a:tcPr marL="114300" marR="9525" marT="9525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>
                          <a:solidFill>
                            <a:srgbClr val="60497B"/>
                          </a:solidFill>
                          <a:latin typeface="Comic Sans MS"/>
                        </a:rPr>
                        <a:t>9</a:t>
                      </a:r>
                    </a:p>
                  </a:txBody>
                  <a:tcPr marL="114300" marR="9525" marT="9525" marB="0" anchor="ctr">
                    <a:lnL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>
                          <a:solidFill>
                            <a:srgbClr val="60497B"/>
                          </a:solidFill>
                          <a:latin typeface="Comic Sans MS"/>
                        </a:rPr>
                        <a:t>10</a:t>
                      </a:r>
                    </a:p>
                  </a:txBody>
                  <a:tcPr marL="114300" marR="9525" marT="9525" marB="0" anchor="ctr">
                    <a:lnL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>
                          <a:solidFill>
                            <a:srgbClr val="60497B"/>
                          </a:solidFill>
                          <a:latin typeface="Comic Sans MS"/>
                        </a:rPr>
                        <a:t>11</a:t>
                      </a:r>
                    </a:p>
                  </a:txBody>
                  <a:tcPr marL="114300" marR="9525" marT="9525" marB="0" anchor="ctr">
                    <a:lnL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>
                          <a:solidFill>
                            <a:srgbClr val="60497B"/>
                          </a:solidFill>
                          <a:latin typeface="Comic Sans MS"/>
                        </a:rPr>
                        <a:t>12</a:t>
                      </a:r>
                    </a:p>
                  </a:txBody>
                  <a:tcPr marL="114300" marR="9525" marT="9525" marB="0" anchor="ctr">
                    <a:lnL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>
                          <a:solidFill>
                            <a:srgbClr val="60497B"/>
                          </a:solidFill>
                          <a:latin typeface="Comic Sans MS"/>
                        </a:rPr>
                        <a:t>13</a:t>
                      </a:r>
                    </a:p>
                  </a:txBody>
                  <a:tcPr marL="114300" marR="9525" marT="9525" marB="0" anchor="ctr">
                    <a:lnL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75">
                      <a:fgClr>
                        <a:srgbClr val="FFFFFF"/>
                      </a:fgClr>
                      <a:bgClr>
                        <a:srgbClr val="FFFFFF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 dirty="0">
                          <a:solidFill>
                            <a:srgbClr val="60497B"/>
                          </a:solidFill>
                          <a:latin typeface="Comic Sans MS"/>
                        </a:rPr>
                        <a:t>14</a:t>
                      </a:r>
                    </a:p>
                  </a:txBody>
                  <a:tcPr marL="114300" marR="9525" marT="9525" marB="0" anchor="ctr">
                    <a:lnL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75">
                      <a:fgClr>
                        <a:srgbClr val="FFFFFF"/>
                      </a:fgClr>
                      <a:bgClr>
                        <a:srgbClr val="FFFFFF"/>
                      </a:bgClr>
                    </a:pattFill>
                  </a:tcPr>
                </a:tc>
              </a:tr>
              <a:tr h="251806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>
                          <a:solidFill>
                            <a:srgbClr val="60497B"/>
                          </a:solidFill>
                          <a:latin typeface="Comic Sans MS"/>
                        </a:rPr>
                        <a:t>15</a:t>
                      </a:r>
                    </a:p>
                  </a:txBody>
                  <a:tcPr marL="114300" marR="9525" marT="9525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>
                          <a:solidFill>
                            <a:srgbClr val="60497B"/>
                          </a:solidFill>
                          <a:latin typeface="Comic Sans MS"/>
                        </a:rPr>
                        <a:t>16</a:t>
                      </a:r>
                    </a:p>
                  </a:txBody>
                  <a:tcPr marL="114300" marR="9525" marT="9525" marB="0" anchor="ctr">
                    <a:lnL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>
                          <a:solidFill>
                            <a:srgbClr val="60497B"/>
                          </a:solidFill>
                          <a:latin typeface="Comic Sans MS"/>
                        </a:rPr>
                        <a:t>17</a:t>
                      </a:r>
                    </a:p>
                  </a:txBody>
                  <a:tcPr marL="114300" marR="9525" marT="9525" marB="0" anchor="ctr">
                    <a:lnL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>
                          <a:solidFill>
                            <a:srgbClr val="60497B"/>
                          </a:solidFill>
                          <a:latin typeface="Comic Sans MS"/>
                        </a:rPr>
                        <a:t>18</a:t>
                      </a:r>
                    </a:p>
                  </a:txBody>
                  <a:tcPr marL="114300" marR="9525" marT="9525" marB="0" anchor="ctr">
                    <a:lnL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 dirty="0">
                          <a:solidFill>
                            <a:srgbClr val="60497B"/>
                          </a:solidFill>
                          <a:latin typeface="Comic Sans MS"/>
                        </a:rPr>
                        <a:t>19</a:t>
                      </a:r>
                    </a:p>
                  </a:txBody>
                  <a:tcPr marL="114300" marR="9525" marT="9525" marB="0" anchor="ctr">
                    <a:lnL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>
                          <a:solidFill>
                            <a:srgbClr val="60497B"/>
                          </a:solidFill>
                          <a:latin typeface="Comic Sans MS"/>
                        </a:rPr>
                        <a:t>20</a:t>
                      </a:r>
                    </a:p>
                  </a:txBody>
                  <a:tcPr marL="114300" marR="9525" marT="9525" marB="0" anchor="ctr">
                    <a:lnL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75">
                      <a:fgClr>
                        <a:srgbClr val="FFFFFF"/>
                      </a:fgClr>
                      <a:bgClr>
                        <a:srgbClr val="FFFFFF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 dirty="0">
                          <a:solidFill>
                            <a:srgbClr val="60497B"/>
                          </a:solidFill>
                          <a:latin typeface="Comic Sans MS"/>
                        </a:rPr>
                        <a:t>21</a:t>
                      </a:r>
                    </a:p>
                  </a:txBody>
                  <a:tcPr marL="114300" marR="9525" marT="9525" marB="0" anchor="ctr">
                    <a:lnL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75">
                      <a:fgClr>
                        <a:srgbClr val="FFFFFF"/>
                      </a:fgClr>
                      <a:bgClr>
                        <a:srgbClr val="FFFFFF"/>
                      </a:bgClr>
                    </a:pattFill>
                  </a:tcPr>
                </a:tc>
              </a:tr>
              <a:tr h="251806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>
                          <a:solidFill>
                            <a:srgbClr val="60497B"/>
                          </a:solidFill>
                          <a:latin typeface="Comic Sans MS"/>
                        </a:rPr>
                        <a:t>22</a:t>
                      </a:r>
                    </a:p>
                  </a:txBody>
                  <a:tcPr marL="114300" marR="9525" marT="9525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>
                          <a:solidFill>
                            <a:srgbClr val="60497B"/>
                          </a:solidFill>
                          <a:latin typeface="Comic Sans MS"/>
                        </a:rPr>
                        <a:t>23</a:t>
                      </a:r>
                    </a:p>
                  </a:txBody>
                  <a:tcPr marL="114300" marR="9525" marT="9525" marB="0" anchor="ctr">
                    <a:lnL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>
                          <a:solidFill>
                            <a:srgbClr val="60497B"/>
                          </a:solidFill>
                          <a:latin typeface="Comic Sans MS"/>
                        </a:rPr>
                        <a:t>24</a:t>
                      </a:r>
                    </a:p>
                  </a:txBody>
                  <a:tcPr marL="114300" marR="9525" marT="9525" marB="0" anchor="ctr">
                    <a:lnL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>
                          <a:solidFill>
                            <a:srgbClr val="60497B"/>
                          </a:solidFill>
                          <a:latin typeface="Comic Sans MS"/>
                        </a:rPr>
                        <a:t>25</a:t>
                      </a:r>
                    </a:p>
                  </a:txBody>
                  <a:tcPr marL="114300" marR="9525" marT="9525" marB="0" anchor="ctr">
                    <a:lnL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>
                          <a:solidFill>
                            <a:srgbClr val="60497B"/>
                          </a:solidFill>
                          <a:latin typeface="Comic Sans MS"/>
                        </a:rPr>
                        <a:t>26</a:t>
                      </a:r>
                    </a:p>
                  </a:txBody>
                  <a:tcPr marL="114300" marR="9525" marT="9525" marB="0" anchor="ctr">
                    <a:lnL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>
                          <a:solidFill>
                            <a:srgbClr val="60497B"/>
                          </a:solidFill>
                          <a:latin typeface="Comic Sans MS"/>
                        </a:rPr>
                        <a:t>27</a:t>
                      </a:r>
                    </a:p>
                  </a:txBody>
                  <a:tcPr marL="114300" marR="9525" marT="9525" marB="0" anchor="ctr">
                    <a:lnL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75">
                      <a:fgClr>
                        <a:srgbClr val="FFFFFF"/>
                      </a:fgClr>
                      <a:bgClr>
                        <a:srgbClr val="FFFFFF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 dirty="0">
                          <a:solidFill>
                            <a:srgbClr val="60497B"/>
                          </a:solidFill>
                          <a:latin typeface="Comic Sans MS"/>
                        </a:rPr>
                        <a:t>28</a:t>
                      </a:r>
                    </a:p>
                  </a:txBody>
                  <a:tcPr marL="114300" marR="9525" marT="9525" marB="0" anchor="ctr">
                    <a:lnL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75">
                      <a:fgClr>
                        <a:srgbClr val="FFFFFF"/>
                      </a:fgClr>
                      <a:bgClr>
                        <a:srgbClr val="FFFFFF"/>
                      </a:bgClr>
                    </a:pattFill>
                  </a:tcPr>
                </a:tc>
              </a:tr>
              <a:tr h="251806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>
                          <a:solidFill>
                            <a:srgbClr val="60497B"/>
                          </a:solidFill>
                          <a:latin typeface="Comic Sans MS"/>
                        </a:rPr>
                        <a:t>29</a:t>
                      </a:r>
                    </a:p>
                  </a:txBody>
                  <a:tcPr marL="114300" marR="9525" marT="9525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>
                          <a:solidFill>
                            <a:srgbClr val="60497B"/>
                          </a:solidFill>
                          <a:latin typeface="Comic Sans MS"/>
                        </a:rPr>
                        <a:t>30</a:t>
                      </a:r>
                    </a:p>
                  </a:txBody>
                  <a:tcPr marL="114300" marR="9525" marT="9525" marB="0" anchor="ctr">
                    <a:lnL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>
                          <a:solidFill>
                            <a:srgbClr val="60497B"/>
                          </a:solidFill>
                          <a:latin typeface="Comic Sans MS"/>
                        </a:rPr>
                        <a:t>31</a:t>
                      </a:r>
                    </a:p>
                  </a:txBody>
                  <a:tcPr marL="114300" marR="9525" marT="9525" marB="0" anchor="ctr">
                    <a:lnL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>
                          <a:solidFill>
                            <a:srgbClr val="60497B"/>
                          </a:solidFill>
                          <a:latin typeface="Comic Sans MS"/>
                        </a:rPr>
                        <a:t> </a:t>
                      </a:r>
                    </a:p>
                  </a:txBody>
                  <a:tcPr marL="114300" marR="9525" marT="9525" marB="0" anchor="ctr">
                    <a:lnL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>
                          <a:solidFill>
                            <a:srgbClr val="60497B"/>
                          </a:solidFill>
                          <a:latin typeface="Comic Sans MS"/>
                        </a:rPr>
                        <a:t> </a:t>
                      </a:r>
                    </a:p>
                  </a:txBody>
                  <a:tcPr marL="114300" marR="9525" marT="9525" marB="0" anchor="ctr">
                    <a:lnL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>
                          <a:solidFill>
                            <a:srgbClr val="60497B"/>
                          </a:solidFill>
                          <a:latin typeface="Comic Sans MS"/>
                        </a:rPr>
                        <a:t> </a:t>
                      </a:r>
                    </a:p>
                  </a:txBody>
                  <a:tcPr marL="114300" marR="9525" marT="9525" marB="0" anchor="ctr">
                    <a:lnL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75">
                      <a:fgClr>
                        <a:srgbClr val="FFFFFF"/>
                      </a:fgClr>
                      <a:bgClr>
                        <a:srgbClr val="FFFFFF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 dirty="0">
                          <a:solidFill>
                            <a:srgbClr val="60497B"/>
                          </a:solidFill>
                          <a:latin typeface="Comic Sans MS"/>
                        </a:rPr>
                        <a:t> </a:t>
                      </a:r>
                    </a:p>
                  </a:txBody>
                  <a:tcPr marL="114300" marR="9525" marT="9525" marB="0" anchor="ctr">
                    <a:lnL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pic>
        <p:nvPicPr>
          <p:cNvPr id="8" name="Obrázek 7" descr="2011_8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700177">
            <a:off x="450100" y="1760480"/>
            <a:ext cx="3852285" cy="2568190"/>
          </a:xfrm>
          <a:prstGeom prst="rect">
            <a:avLst/>
          </a:prstGeom>
        </p:spPr>
      </p:pic>
      <p:pic>
        <p:nvPicPr>
          <p:cNvPr id="9" name="Obrázek 8" descr="2011_8b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783730">
            <a:off x="4351942" y="1013770"/>
            <a:ext cx="4250529" cy="2833686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182</TotalTime>
  <Words>461</Words>
  <Application>Microsoft Office PowerPoint</Application>
  <PresentationFormat>Předvádění na obrazovce (4:3)</PresentationFormat>
  <Paragraphs>548</Paragraphs>
  <Slides>15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15</vt:i4>
      </vt:variant>
    </vt:vector>
  </HeadingPairs>
  <TitlesOfParts>
    <vt:vector size="16" baseType="lpstr">
      <vt:lpstr>Motiv sady Office</vt:lpstr>
      <vt:lpstr>Snímek 1</vt:lpstr>
      <vt:lpstr> </vt:lpstr>
      <vt:lpstr> </vt:lpstr>
      <vt:lpstr> </vt:lpstr>
      <vt:lpstr>Snímek 5</vt:lpstr>
      <vt:lpstr> </vt:lpstr>
      <vt:lpstr>Snímek 7</vt:lpstr>
      <vt:lpstr> </vt:lpstr>
      <vt:lpstr> </vt:lpstr>
      <vt:lpstr> </vt:lpstr>
      <vt:lpstr>Snímek 11</vt:lpstr>
      <vt:lpstr> </vt:lpstr>
      <vt:lpstr> </vt:lpstr>
      <vt:lpstr> </vt:lpstr>
      <vt:lpstr>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Radka</dc:creator>
  <cp:lastModifiedBy>Radka</cp:lastModifiedBy>
  <cp:revision>77</cp:revision>
  <dcterms:created xsi:type="dcterms:W3CDTF">2010-12-31T06:54:37Z</dcterms:created>
  <dcterms:modified xsi:type="dcterms:W3CDTF">2011-01-02T05:13:17Z</dcterms:modified>
</cp:coreProperties>
</file>